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67" r:id="rId4"/>
    <p:sldId id="266" r:id="rId5"/>
    <p:sldId id="258" r:id="rId6"/>
    <p:sldId id="265" r:id="rId7"/>
    <p:sldId id="263" r:id="rId8"/>
    <p:sldId id="268" r:id="rId9"/>
    <p:sldId id="259" r:id="rId10"/>
    <p:sldId id="25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360" userDrawn="1">
          <p15:clr>
            <a:srgbClr val="A4A3A4"/>
          </p15:clr>
        </p15:guide>
        <p15:guide id="4" pos="7320" userDrawn="1">
          <p15:clr>
            <a:srgbClr val="A4A3A4"/>
          </p15:clr>
        </p15:guide>
        <p15:guide id="5" orient="horz" pos="3912" userDrawn="1">
          <p15:clr>
            <a:srgbClr val="A4A3A4"/>
          </p15:clr>
        </p15:guide>
        <p15:guide id="6" orient="horz" pos="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F5B"/>
    <a:srgbClr val="EE3632"/>
    <a:srgbClr val="205DAB"/>
    <a:srgbClr val="35328F"/>
    <a:srgbClr val="184582"/>
    <a:srgbClr val="102F58"/>
    <a:srgbClr val="272569"/>
    <a:srgbClr val="8EB5EA"/>
    <a:srgbClr val="C4D9F4"/>
    <a:srgbClr val="D1E1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2" autoAdjust="0"/>
    <p:restoredTop sz="93374" autoAdjust="0"/>
  </p:normalViewPr>
  <p:slideViewPr>
    <p:cSldViewPr snapToGrid="0" showGuides="1">
      <p:cViewPr>
        <p:scale>
          <a:sx n="100" d="100"/>
          <a:sy n="100" d="100"/>
        </p:scale>
        <p:origin x="564" y="90"/>
      </p:cViewPr>
      <p:guideLst>
        <p:guide orient="horz" pos="2208"/>
        <p:guide pos="3864"/>
        <p:guide pos="360"/>
        <p:guide pos="7320"/>
        <p:guide orient="horz" pos="3912"/>
        <p:guide orient="horz" pos="816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066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EEB071-D2F6-4B96-8E93-545E761263F2}" type="datetimeFigureOut">
              <a:rPr lang="en-US" smtClean="0"/>
              <a:t>2/28/2021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6E5E3-5634-4CA9-A145-258F414D5F0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80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04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="https://www.freepik.com/free-photos-vectors/business"&gt;Business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73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="https://www.freepik.com/free-photos-vectors/mockup"&gt;Mockup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68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0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4900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="https://www.freepik.com/free-photos-vectors/mockup"&gt;Mockup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79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3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46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08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="https://www.freepik.com/free-photos-vectors/mockup"&gt;Mockup vector created by </a:t>
            </a:r>
            <a:r>
              <a:rPr lang="en-US" dirty="0" err="1"/>
              <a:t>freepik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F6E5E3-5634-4CA9-A145-258F414D5F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67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0CF66B37-4BF7-4782-A890-A1661820B7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0"/>
            <a:ext cx="12254669" cy="122546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A1799-EDFE-4A35-AA81-A6C1D20920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D48907-BD67-46FE-8E2D-237FA0ABB8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15DC5-088D-4477-944C-8528194B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B7471-4CC5-4303-9260-A120AE16F707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8D1D4-78BE-4A70-8BF2-FA66F53A8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374D8-0BBB-45CD-8476-3603A2B7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36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E0C93-1151-4FF9-9C8C-9EABF3142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3EF4F-1601-42A5-931C-273743B01A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31D2FF-4FFA-44FD-9A19-BBB657DFD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8086EE-BB6E-4B49-8B11-0C03D488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26605-B212-46A0-94E6-547F14FEAD90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C1C1CE-2A7C-40B3-ACB5-39D16E51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63883-E440-4017-90B1-4E08D32E4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9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8ECD5-A364-454A-8922-53CAA65A9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49077F-34E8-4CDC-AF3E-98D53085F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38A45-323D-4DA1-A97C-F0487DF85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C34FE-5891-4C61-8BEC-6086F1F27A82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427FD-4392-4759-A39E-0ECED790B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A8C1B4-FE8C-44F7-A811-B458C1765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19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3E7E7-576A-46F8-BBF2-55E7A3B1F7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0C4A07-B460-46A7-B4C5-D6BF45B95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979AD-46D0-42CA-B0B8-F92D8F31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957C-74AD-449A-BC1F-874CBC7D4573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301E5-C7AE-4BC5-94FC-709537BA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A2733-9548-45AB-B2F8-37571669A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0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D3484AB-94FD-485D-A343-BDE7D581B08E}"/>
              </a:ext>
            </a:extLst>
          </p:cNvPr>
          <p:cNvGrpSpPr/>
          <p:nvPr userDrawn="1"/>
        </p:nvGrpSpPr>
        <p:grpSpPr>
          <a:xfrm>
            <a:off x="11058451" y="6273006"/>
            <a:ext cx="631983" cy="488101"/>
            <a:chOff x="11636374" y="558800"/>
            <a:chExt cx="1101726" cy="8509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244FF7-4B0C-491F-9974-7E7E79C4DA57}"/>
                </a:ext>
              </a:extLst>
            </p:cNvPr>
            <p:cNvSpPr/>
            <p:nvPr userDrawn="1"/>
          </p:nvSpPr>
          <p:spPr>
            <a:xfrm>
              <a:off x="11887200" y="558800"/>
              <a:ext cx="850900" cy="85090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D1C934-AD2F-4443-92DF-3CF92D7E6C1C}"/>
                </a:ext>
              </a:extLst>
            </p:cNvPr>
            <p:cNvSpPr/>
            <p:nvPr userDrawn="1"/>
          </p:nvSpPr>
          <p:spPr>
            <a:xfrm>
              <a:off x="11636374" y="908050"/>
              <a:ext cx="501651" cy="501648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86E1E-1840-4AB3-91E6-A8352656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7045"/>
            <a:ext cx="11049000" cy="965679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8F60-D42E-4ED6-A0F9-94CB951C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75304"/>
            <a:ext cx="11049000" cy="4542812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B89D-C184-4E8F-9966-0F1F1AFD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" y="6356350"/>
            <a:ext cx="2743200" cy="365125"/>
          </a:xfrm>
        </p:spPr>
        <p:txBody>
          <a:bodyPr/>
          <a:lstStyle/>
          <a:p>
            <a:fld id="{68858C17-BDEA-4474-A895-67B2170B9E0E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07B5-651F-4E31-9779-4763E8C0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4D0C-4F75-4B02-9747-A53F8023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768" y="6356350"/>
            <a:ext cx="36195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9AD71B9F-3993-4306-BFF8-A983D4BB9097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BD475E-7AD0-45EF-A648-10E6B966248D}"/>
              </a:ext>
            </a:extLst>
          </p:cNvPr>
          <p:cNvGrpSpPr/>
          <p:nvPr userDrawn="1"/>
        </p:nvGrpSpPr>
        <p:grpSpPr>
          <a:xfrm>
            <a:off x="0" y="-606158"/>
            <a:ext cx="1393632" cy="341612"/>
            <a:chOff x="0" y="-685429"/>
            <a:chExt cx="2040418" cy="50015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503AF1-B74C-4C50-BBA4-88F2B4FACA16}"/>
                </a:ext>
              </a:extLst>
            </p:cNvPr>
            <p:cNvSpPr/>
            <p:nvPr/>
          </p:nvSpPr>
          <p:spPr>
            <a:xfrm flipV="1">
              <a:off x="0" y="-685429"/>
              <a:ext cx="500153" cy="500154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6AB34C-5F07-4E6F-90BD-C575351674CA}"/>
                </a:ext>
              </a:extLst>
            </p:cNvPr>
            <p:cNvSpPr/>
            <p:nvPr/>
          </p:nvSpPr>
          <p:spPr>
            <a:xfrm flipV="1">
              <a:off x="770132" y="-685429"/>
              <a:ext cx="500153" cy="500154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CAA6AFA-8837-46C7-B9ED-DD483B744029}"/>
                </a:ext>
              </a:extLst>
            </p:cNvPr>
            <p:cNvSpPr/>
            <p:nvPr/>
          </p:nvSpPr>
          <p:spPr>
            <a:xfrm flipV="1">
              <a:off x="1540265" y="-685429"/>
              <a:ext cx="500153" cy="500154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16657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7C3281C-E59B-488D-9A83-83A8155D8BEC}"/>
              </a:ext>
            </a:extLst>
          </p:cNvPr>
          <p:cNvSpPr/>
          <p:nvPr userDrawn="1"/>
        </p:nvSpPr>
        <p:spPr>
          <a:xfrm rot="16200000" flipH="1" flipV="1">
            <a:off x="6822167" y="-2732290"/>
            <a:ext cx="2631905" cy="8096487"/>
          </a:xfrm>
          <a:custGeom>
            <a:avLst/>
            <a:gdLst>
              <a:gd name="connsiteX0" fmla="*/ 0 w 2631905"/>
              <a:gd name="connsiteY0" fmla="*/ 8096487 h 8096487"/>
              <a:gd name="connsiteX1" fmla="*/ 0 w 2631905"/>
              <a:gd name="connsiteY1" fmla="*/ 5012851 h 8096487"/>
              <a:gd name="connsiteX2" fmla="*/ 1 w 2631905"/>
              <a:gd name="connsiteY2" fmla="*/ 5012851 h 8096487"/>
              <a:gd name="connsiteX3" fmla="*/ 1 w 2631905"/>
              <a:gd name="connsiteY3" fmla="*/ 706054 h 8096487"/>
              <a:gd name="connsiteX4" fmla="*/ 1 w 2631905"/>
              <a:gd name="connsiteY4" fmla="*/ 706054 h 8096487"/>
              <a:gd name="connsiteX5" fmla="*/ 1 w 2631905"/>
              <a:gd name="connsiteY5" fmla="*/ 0 h 8096487"/>
              <a:gd name="connsiteX6" fmla="*/ 1256127 w 2631905"/>
              <a:gd name="connsiteY6" fmla="*/ 0 h 8096487"/>
              <a:gd name="connsiteX7" fmla="*/ 1135945 w 2631905"/>
              <a:gd name="connsiteY7" fmla="*/ 132234 h 8096487"/>
              <a:gd name="connsiteX8" fmla="*/ 913008 w 2631905"/>
              <a:gd name="connsiteY8" fmla="*/ 325330 h 8096487"/>
              <a:gd name="connsiteX9" fmla="*/ 850904 w 2631905"/>
              <a:gd name="connsiteY9" fmla="*/ 365132 h 8096487"/>
              <a:gd name="connsiteX10" fmla="*/ 870762 w 2631905"/>
              <a:gd name="connsiteY10" fmla="*/ 374921 h 8096487"/>
              <a:gd name="connsiteX11" fmla="*/ 1416408 w 2631905"/>
              <a:gd name="connsiteY11" fmla="*/ 1245785 h 8096487"/>
              <a:gd name="connsiteX12" fmla="*/ 1421341 w 2631905"/>
              <a:gd name="connsiteY12" fmla="*/ 1353196 h 8096487"/>
              <a:gd name="connsiteX13" fmla="*/ 1503215 w 2631905"/>
              <a:gd name="connsiteY13" fmla="*/ 1376342 h 8096487"/>
              <a:gd name="connsiteX14" fmla="*/ 2631905 w 2631905"/>
              <a:gd name="connsiteY14" fmla="*/ 3063133 h 8096487"/>
              <a:gd name="connsiteX15" fmla="*/ 1503215 w 2631905"/>
              <a:gd name="connsiteY15" fmla="*/ 4749923 h 8096487"/>
              <a:gd name="connsiteX16" fmla="*/ 1421341 w 2631905"/>
              <a:gd name="connsiteY16" fmla="*/ 4773069 h 8096487"/>
              <a:gd name="connsiteX17" fmla="*/ 1416408 w 2631905"/>
              <a:gd name="connsiteY17" fmla="*/ 4880480 h 8096487"/>
              <a:gd name="connsiteX18" fmla="*/ 949810 w 2631905"/>
              <a:gd name="connsiteY18" fmla="*/ 5702419 h 8096487"/>
              <a:gd name="connsiteX19" fmla="*/ 943636 w 2631905"/>
              <a:gd name="connsiteY19" fmla="*/ 5706240 h 8096487"/>
              <a:gd name="connsiteX20" fmla="*/ 1004071 w 2631905"/>
              <a:gd name="connsiteY20" fmla="*/ 5810623 h 8096487"/>
              <a:gd name="connsiteX21" fmla="*/ 1187665 w 2631905"/>
              <a:gd name="connsiteY21" fmla="*/ 6554669 h 8096487"/>
              <a:gd name="connsiteX22" fmla="*/ 65784 w 2631905"/>
              <a:gd name="connsiteY22" fmla="*/ 8079572 h 809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31905" h="8096487">
                <a:moveTo>
                  <a:pt x="0" y="8096487"/>
                </a:moveTo>
                <a:lnTo>
                  <a:pt x="0" y="5012851"/>
                </a:lnTo>
                <a:lnTo>
                  <a:pt x="1" y="5012851"/>
                </a:lnTo>
                <a:lnTo>
                  <a:pt x="1" y="706054"/>
                </a:lnTo>
                <a:lnTo>
                  <a:pt x="1" y="706054"/>
                </a:lnTo>
                <a:lnTo>
                  <a:pt x="1" y="0"/>
                </a:lnTo>
                <a:lnTo>
                  <a:pt x="1256127" y="0"/>
                </a:lnTo>
                <a:lnTo>
                  <a:pt x="1135945" y="132234"/>
                </a:lnTo>
                <a:cubicBezTo>
                  <a:pt x="1066413" y="201766"/>
                  <a:pt x="991908" y="266324"/>
                  <a:pt x="913008" y="325330"/>
                </a:cubicBezTo>
                <a:lnTo>
                  <a:pt x="850904" y="365132"/>
                </a:lnTo>
                <a:lnTo>
                  <a:pt x="870762" y="374921"/>
                </a:lnTo>
                <a:cubicBezTo>
                  <a:pt x="1168614" y="540154"/>
                  <a:pt x="1381159" y="864155"/>
                  <a:pt x="1416408" y="1245785"/>
                </a:cubicBezTo>
                <a:lnTo>
                  <a:pt x="1421341" y="1353196"/>
                </a:lnTo>
                <a:lnTo>
                  <a:pt x="1503215" y="1376342"/>
                </a:lnTo>
                <a:cubicBezTo>
                  <a:pt x="2157121" y="1599963"/>
                  <a:pt x="2631905" y="2270586"/>
                  <a:pt x="2631905" y="3063133"/>
                </a:cubicBezTo>
                <a:cubicBezTo>
                  <a:pt x="2631905" y="3855680"/>
                  <a:pt x="2157121" y="4526302"/>
                  <a:pt x="1503215" y="4749923"/>
                </a:cubicBezTo>
                <a:lnTo>
                  <a:pt x="1421341" y="4773069"/>
                </a:lnTo>
                <a:lnTo>
                  <a:pt x="1416408" y="4880480"/>
                </a:lnTo>
                <a:cubicBezTo>
                  <a:pt x="1384363" y="5227415"/>
                  <a:pt x="1205793" y="5526724"/>
                  <a:pt x="949810" y="5702419"/>
                </a:cubicBezTo>
                <a:lnTo>
                  <a:pt x="943636" y="5706240"/>
                </a:lnTo>
                <a:lnTo>
                  <a:pt x="1004071" y="5810623"/>
                </a:lnTo>
                <a:cubicBezTo>
                  <a:pt x="1121301" y="6032807"/>
                  <a:pt x="1187665" y="6285988"/>
                  <a:pt x="1187665" y="6554669"/>
                </a:cubicBezTo>
                <a:cubicBezTo>
                  <a:pt x="1187665" y="7271153"/>
                  <a:pt x="715745" y="7877413"/>
                  <a:pt x="65784" y="8079572"/>
                </a:cubicBez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C981D9-49B9-491A-B3BC-BFB48641B3EB}"/>
              </a:ext>
            </a:extLst>
          </p:cNvPr>
          <p:cNvGrpSpPr/>
          <p:nvPr userDrawn="1"/>
        </p:nvGrpSpPr>
        <p:grpSpPr>
          <a:xfrm>
            <a:off x="0" y="2896610"/>
            <a:ext cx="12186364" cy="3961391"/>
            <a:chOff x="0" y="2896610"/>
            <a:chExt cx="12186364" cy="396139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05F3072-6875-48D5-B6B2-4771D641F1F1}"/>
                </a:ext>
              </a:extLst>
            </p:cNvPr>
            <p:cNvSpPr/>
            <p:nvPr/>
          </p:nvSpPr>
          <p:spPr>
            <a:xfrm rot="16200000">
              <a:off x="2337429" y="559181"/>
              <a:ext cx="3961390" cy="8636247"/>
            </a:xfrm>
            <a:custGeom>
              <a:avLst/>
              <a:gdLst>
                <a:gd name="connsiteX0" fmla="*/ 3961390 w 3961390"/>
                <a:gd name="connsiteY0" fmla="*/ 4610450 h 8636247"/>
                <a:gd name="connsiteX1" fmla="*/ 2262552 w 3961390"/>
                <a:gd name="connsiteY1" fmla="*/ 7149309 h 8636247"/>
                <a:gd name="connsiteX2" fmla="*/ 2139319 w 3961390"/>
                <a:gd name="connsiteY2" fmla="*/ 7184147 h 8636247"/>
                <a:gd name="connsiteX3" fmla="*/ 2131895 w 3961390"/>
                <a:gd name="connsiteY3" fmla="*/ 7345816 h 8636247"/>
                <a:gd name="connsiteX4" fmla="*/ 1429598 w 3961390"/>
                <a:gd name="connsiteY4" fmla="*/ 8582950 h 8636247"/>
                <a:gd name="connsiteX5" fmla="*/ 1343483 w 3961390"/>
                <a:gd name="connsiteY5" fmla="*/ 8636247 h 8636247"/>
                <a:gd name="connsiteX6" fmla="*/ 0 w 3961390"/>
                <a:gd name="connsiteY6" fmla="*/ 8636247 h 8636247"/>
                <a:gd name="connsiteX7" fmla="*/ 0 w 3961390"/>
                <a:gd name="connsiteY7" fmla="*/ 1062710 h 8636247"/>
                <a:gd name="connsiteX8" fmla="*/ 0 w 3961390"/>
                <a:gd name="connsiteY8" fmla="*/ 1062711 h 8636247"/>
                <a:gd name="connsiteX9" fmla="*/ 0 w 3961390"/>
                <a:gd name="connsiteY9" fmla="*/ 0 h 8636247"/>
                <a:gd name="connsiteX10" fmla="*/ 1890648 w 3961390"/>
                <a:gd name="connsiteY10" fmla="*/ 0 h 8636247"/>
                <a:gd name="connsiteX11" fmla="*/ 1709757 w 3961390"/>
                <a:gd name="connsiteY11" fmla="*/ 199030 h 8636247"/>
                <a:gd name="connsiteX12" fmla="*/ 1374205 w 3961390"/>
                <a:gd name="connsiteY12" fmla="*/ 489667 h 8636247"/>
                <a:gd name="connsiteX13" fmla="*/ 1284849 w 3961390"/>
                <a:gd name="connsiteY13" fmla="*/ 551607 h 8636247"/>
                <a:gd name="connsiteX14" fmla="*/ 1310620 w 3961390"/>
                <a:gd name="connsiteY14" fmla="*/ 564310 h 8636247"/>
                <a:gd name="connsiteX15" fmla="*/ 2131895 w 3961390"/>
                <a:gd name="connsiteY15" fmla="*/ 1875083 h 8636247"/>
                <a:gd name="connsiteX16" fmla="*/ 2139319 w 3961390"/>
                <a:gd name="connsiteY16" fmla="*/ 2036752 h 8636247"/>
                <a:gd name="connsiteX17" fmla="*/ 2262552 w 3961390"/>
                <a:gd name="connsiteY17" fmla="*/ 2071591 h 8636247"/>
                <a:gd name="connsiteX18" fmla="*/ 3961390 w 3961390"/>
                <a:gd name="connsiteY18" fmla="*/ 4610450 h 863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61390" h="8636247">
                  <a:moveTo>
                    <a:pt x="3961390" y="4610450"/>
                  </a:moveTo>
                  <a:cubicBezTo>
                    <a:pt x="3961390" y="5803346"/>
                    <a:pt x="3246772" y="6812729"/>
                    <a:pt x="2262552" y="7149309"/>
                  </a:cubicBezTo>
                  <a:lnTo>
                    <a:pt x="2139319" y="7184147"/>
                  </a:lnTo>
                  <a:lnTo>
                    <a:pt x="2131895" y="7345816"/>
                  </a:lnTo>
                  <a:cubicBezTo>
                    <a:pt x="2083662" y="7868003"/>
                    <a:pt x="1814888" y="8318506"/>
                    <a:pt x="1429598" y="8582950"/>
                  </a:cubicBezTo>
                  <a:lnTo>
                    <a:pt x="1343483" y="8636247"/>
                  </a:lnTo>
                  <a:lnTo>
                    <a:pt x="0" y="8636247"/>
                  </a:lnTo>
                  <a:lnTo>
                    <a:pt x="0" y="1062710"/>
                  </a:lnTo>
                  <a:lnTo>
                    <a:pt x="0" y="1062711"/>
                  </a:lnTo>
                  <a:lnTo>
                    <a:pt x="0" y="0"/>
                  </a:lnTo>
                  <a:lnTo>
                    <a:pt x="1890648" y="0"/>
                  </a:lnTo>
                  <a:lnTo>
                    <a:pt x="1709757" y="199030"/>
                  </a:lnTo>
                  <a:cubicBezTo>
                    <a:pt x="1605101" y="303686"/>
                    <a:pt x="1492960" y="400855"/>
                    <a:pt x="1374205" y="489667"/>
                  </a:cubicBezTo>
                  <a:lnTo>
                    <a:pt x="1284849" y="551607"/>
                  </a:lnTo>
                  <a:lnTo>
                    <a:pt x="1310620" y="564310"/>
                  </a:lnTo>
                  <a:cubicBezTo>
                    <a:pt x="1758929" y="813008"/>
                    <a:pt x="2078839" y="1300677"/>
                    <a:pt x="2131895" y="1875083"/>
                  </a:cubicBezTo>
                  <a:lnTo>
                    <a:pt x="2139319" y="2036752"/>
                  </a:lnTo>
                  <a:lnTo>
                    <a:pt x="2262552" y="2071591"/>
                  </a:lnTo>
                  <a:cubicBezTo>
                    <a:pt x="3246772" y="2408171"/>
                    <a:pt x="3961390" y="3417555"/>
                    <a:pt x="3961390" y="461045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432C025-2EC0-41BB-885B-C36471C00548}"/>
                </a:ext>
              </a:extLst>
            </p:cNvPr>
            <p:cNvSpPr/>
            <p:nvPr/>
          </p:nvSpPr>
          <p:spPr>
            <a:xfrm>
              <a:off x="7545054" y="5070396"/>
              <a:ext cx="4641310" cy="1787605"/>
            </a:xfrm>
            <a:custGeom>
              <a:avLst/>
              <a:gdLst>
                <a:gd name="connsiteX0" fmla="*/ 1965675 w 3931350"/>
                <a:gd name="connsiteY0" fmla="*/ 0 h 1514163"/>
                <a:gd name="connsiteX1" fmla="*/ 3909785 w 3931350"/>
                <a:gd name="connsiteY1" fmla="*/ 1430295 h 1514163"/>
                <a:gd name="connsiteX2" fmla="*/ 3931350 w 3931350"/>
                <a:gd name="connsiteY2" fmla="*/ 1514163 h 1514163"/>
                <a:gd name="connsiteX3" fmla="*/ 0 w 3931350"/>
                <a:gd name="connsiteY3" fmla="*/ 1514163 h 1514163"/>
                <a:gd name="connsiteX4" fmla="*/ 21565 w 3931350"/>
                <a:gd name="connsiteY4" fmla="*/ 1430295 h 1514163"/>
                <a:gd name="connsiteX5" fmla="*/ 1965675 w 3931350"/>
                <a:gd name="connsiteY5" fmla="*/ 0 h 151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1350" h="1514163">
                  <a:moveTo>
                    <a:pt x="1965675" y="0"/>
                  </a:moveTo>
                  <a:cubicBezTo>
                    <a:pt x="2879125" y="0"/>
                    <a:pt x="3652051" y="601655"/>
                    <a:pt x="3909785" y="1430295"/>
                  </a:cubicBezTo>
                  <a:lnTo>
                    <a:pt x="3931350" y="1514163"/>
                  </a:lnTo>
                  <a:lnTo>
                    <a:pt x="0" y="1514163"/>
                  </a:lnTo>
                  <a:lnTo>
                    <a:pt x="21565" y="1430295"/>
                  </a:lnTo>
                  <a:cubicBezTo>
                    <a:pt x="279299" y="601655"/>
                    <a:pt x="1052225" y="0"/>
                    <a:pt x="196567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D3484AB-94FD-485D-A343-BDE7D581B08E}"/>
              </a:ext>
            </a:extLst>
          </p:cNvPr>
          <p:cNvGrpSpPr/>
          <p:nvPr userDrawn="1"/>
        </p:nvGrpSpPr>
        <p:grpSpPr>
          <a:xfrm>
            <a:off x="11058451" y="6273006"/>
            <a:ext cx="631983" cy="488101"/>
            <a:chOff x="11636374" y="558800"/>
            <a:chExt cx="1101726" cy="85090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244FF7-4B0C-491F-9974-7E7E79C4DA57}"/>
                </a:ext>
              </a:extLst>
            </p:cNvPr>
            <p:cNvSpPr/>
            <p:nvPr userDrawn="1"/>
          </p:nvSpPr>
          <p:spPr>
            <a:xfrm>
              <a:off x="11887200" y="558800"/>
              <a:ext cx="850900" cy="850900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D1C934-AD2F-4443-92DF-3CF92D7E6C1C}"/>
                </a:ext>
              </a:extLst>
            </p:cNvPr>
            <p:cNvSpPr/>
            <p:nvPr userDrawn="1"/>
          </p:nvSpPr>
          <p:spPr>
            <a:xfrm>
              <a:off x="11636374" y="908050"/>
              <a:ext cx="501651" cy="501648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86E1E-1840-4AB3-91E6-A83526564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257045"/>
            <a:ext cx="11049000" cy="965679"/>
          </a:xfrm>
        </p:spPr>
        <p:txBody>
          <a:bodyPr>
            <a:normAutofit/>
          </a:bodyPr>
          <a:lstStyle>
            <a:lvl1pPr algn="ctr">
              <a:defRPr sz="3600" b="1"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FA8F60-D42E-4ED6-A0F9-94CB951CC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575304"/>
            <a:ext cx="11049000" cy="4542812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41B89D-C184-4E8F-9966-0F1F1AFDC9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1500" y="6356350"/>
            <a:ext cx="2743200" cy="365125"/>
          </a:xfrm>
        </p:spPr>
        <p:txBody>
          <a:bodyPr/>
          <a:lstStyle/>
          <a:p>
            <a:fld id="{68858C17-BDEA-4474-A895-67B2170B9E0E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F07B5-651F-4E31-9779-4763E8C0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F4D0C-4F75-4B02-9747-A53F8023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1768" y="6356350"/>
            <a:ext cx="361950" cy="365125"/>
          </a:xfrm>
        </p:spPr>
        <p:txBody>
          <a:bodyPr/>
          <a:lstStyle>
            <a:lvl1pPr algn="ctr">
              <a:defRPr sz="1100">
                <a:solidFill>
                  <a:schemeClr val="bg1"/>
                </a:solidFill>
              </a:defRPr>
            </a:lvl1pPr>
          </a:lstStyle>
          <a:p>
            <a:fld id="{9AD71B9F-3993-4306-BFF8-A983D4BB9097}" type="slidenum">
              <a:rPr lang="en-US" smtClean="0"/>
              <a:pPr/>
              <a:t>‹nº›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F01C64-3631-4A3E-94D1-D4C93D2895BC}"/>
              </a:ext>
            </a:extLst>
          </p:cNvPr>
          <p:cNvGrpSpPr/>
          <p:nvPr userDrawn="1"/>
        </p:nvGrpSpPr>
        <p:grpSpPr>
          <a:xfrm>
            <a:off x="0" y="-606158"/>
            <a:ext cx="1393632" cy="341612"/>
            <a:chOff x="0" y="-685429"/>
            <a:chExt cx="2040418" cy="50015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EABE66D-7694-4B32-84A1-993E5CF2F481}"/>
                </a:ext>
              </a:extLst>
            </p:cNvPr>
            <p:cNvSpPr/>
            <p:nvPr/>
          </p:nvSpPr>
          <p:spPr>
            <a:xfrm flipV="1">
              <a:off x="0" y="-685429"/>
              <a:ext cx="500153" cy="500154"/>
            </a:xfrm>
            <a:prstGeom prst="ellipse">
              <a:avLst/>
            </a:prstGeom>
            <a:solidFill>
              <a:srgbClr val="205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AC27BA4-719C-4D45-91C0-B9B59396FC9B}"/>
                </a:ext>
              </a:extLst>
            </p:cNvPr>
            <p:cNvSpPr/>
            <p:nvPr/>
          </p:nvSpPr>
          <p:spPr>
            <a:xfrm flipV="1">
              <a:off x="770132" y="-685429"/>
              <a:ext cx="500153" cy="500154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F2C1C4A-9203-47FE-8697-62C635DF5C4C}"/>
                </a:ext>
              </a:extLst>
            </p:cNvPr>
            <p:cNvSpPr/>
            <p:nvPr/>
          </p:nvSpPr>
          <p:spPr>
            <a:xfrm flipV="1">
              <a:off x="1540265" y="-685429"/>
              <a:ext cx="500153" cy="500154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9570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284DF-5B38-4088-9460-168D166AE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139CD-BC04-4084-8481-55473A70E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F86D7-2C0C-4AFA-B9BF-D177C1002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38FD22-B07A-4E15-9375-764679C9222A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69711-3A62-4828-AADE-59006523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A362C-D9BE-43C6-BFE0-3128B653C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1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563F6-3558-480A-9CC2-87BE8CE9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878EC-C4E9-411C-BC68-822B3E31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64ED5-047E-4D13-A4C5-4B1F01B9C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C71F0-9D92-4704-9A30-EDDB8BFBB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24491-ECCE-4F0C-9B05-2A9B3E851973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AAEC3-82ED-4B6F-9A0D-DA589C1F0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85BACA-1AF9-4E92-B4A7-366AE817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B7E4-F118-4D6A-A045-683D13C56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958CF6-D523-4429-A46A-D2A50B538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2F20B-FC42-413A-975D-70D4C7B3D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92E7FB-6215-449F-8902-9D2EE0286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36EE10-8AD5-4864-8202-BC4D9D0BBE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63F29B-1B27-4159-B7F3-A0507E8DE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3D97A-2705-48DC-96F3-02D6F6734BE8}" type="datetime1">
              <a:rPr lang="en-US" smtClean="0"/>
              <a:t>2/28/2021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76C842-9D7C-458D-9819-B365EA36D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D23A0-912D-474B-B74F-F91550FD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69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F502B-3FBB-46E7-942F-BBC364DD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5FF2E3-9028-4B76-93E3-B159E735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773C-B5C2-414E-B202-209D6C457B93}" type="datetime1">
              <a:rPr lang="en-US" smtClean="0"/>
              <a:t>2/28/2021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D64999-F5F3-4A83-9B28-8C1A40F18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228276-ABBF-4364-B9AD-DC68FE5AF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7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61156-6F62-4A97-A535-816FC0E81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7729D-3C59-4E02-8001-0B8EE89BB2DD}" type="datetime1">
              <a:rPr lang="en-US" smtClean="0"/>
              <a:t>2/28/2021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71452-E596-4CE1-A791-E188F6F07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2C77-84B4-41B6-91F6-D15E02A5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6EB1-E17A-4051-8569-1942F45A4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796CD-9630-4D7F-9F8A-8E40200BE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8E341-9335-497C-81EC-78EC1A1C3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124BB-4905-416C-9C18-C9000B5B5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5C69-A14E-4E8C-B998-446850395057}" type="datetime1">
              <a:rPr lang="en-US" smtClean="0"/>
              <a:t>2/28/2021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724643-D6F2-4F2E-B9E7-549DBDA99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32712-F9E1-4F4B-AF82-F4CAB5C9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8424A-D714-4C2A-90BC-9EF05B187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E8EBE6-B011-48C3-A993-7B4E0701F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71FA0A-42C3-4F56-BC8F-EEBA777F3B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ABAB1-FC3A-4B4F-A259-91E14C8717D1}" type="datetime1">
              <a:rPr lang="en-US" smtClean="0"/>
              <a:t>2/28/2021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66033-1847-40E9-A28E-DA6E9CE71B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FE4A3-4093-4AC5-9C23-7E6454E13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71B9F-3993-4306-BFF8-A983D4BB909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2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1D3DFCB-C0D3-4E84-98E7-0D411870EF84}"/>
              </a:ext>
            </a:extLst>
          </p:cNvPr>
          <p:cNvSpPr/>
          <p:nvPr/>
        </p:nvSpPr>
        <p:spPr>
          <a:xfrm rot="16200000" flipH="1" flipV="1">
            <a:off x="6822167" y="-2732290"/>
            <a:ext cx="2631905" cy="8096487"/>
          </a:xfrm>
          <a:custGeom>
            <a:avLst/>
            <a:gdLst>
              <a:gd name="connsiteX0" fmla="*/ 0 w 2631905"/>
              <a:gd name="connsiteY0" fmla="*/ 8096487 h 8096487"/>
              <a:gd name="connsiteX1" fmla="*/ 0 w 2631905"/>
              <a:gd name="connsiteY1" fmla="*/ 5012851 h 8096487"/>
              <a:gd name="connsiteX2" fmla="*/ 1 w 2631905"/>
              <a:gd name="connsiteY2" fmla="*/ 5012851 h 8096487"/>
              <a:gd name="connsiteX3" fmla="*/ 1 w 2631905"/>
              <a:gd name="connsiteY3" fmla="*/ 706054 h 8096487"/>
              <a:gd name="connsiteX4" fmla="*/ 1 w 2631905"/>
              <a:gd name="connsiteY4" fmla="*/ 706054 h 8096487"/>
              <a:gd name="connsiteX5" fmla="*/ 1 w 2631905"/>
              <a:gd name="connsiteY5" fmla="*/ 0 h 8096487"/>
              <a:gd name="connsiteX6" fmla="*/ 1256127 w 2631905"/>
              <a:gd name="connsiteY6" fmla="*/ 0 h 8096487"/>
              <a:gd name="connsiteX7" fmla="*/ 1135945 w 2631905"/>
              <a:gd name="connsiteY7" fmla="*/ 132234 h 8096487"/>
              <a:gd name="connsiteX8" fmla="*/ 913008 w 2631905"/>
              <a:gd name="connsiteY8" fmla="*/ 325330 h 8096487"/>
              <a:gd name="connsiteX9" fmla="*/ 850904 w 2631905"/>
              <a:gd name="connsiteY9" fmla="*/ 365132 h 8096487"/>
              <a:gd name="connsiteX10" fmla="*/ 870762 w 2631905"/>
              <a:gd name="connsiteY10" fmla="*/ 374921 h 8096487"/>
              <a:gd name="connsiteX11" fmla="*/ 1416408 w 2631905"/>
              <a:gd name="connsiteY11" fmla="*/ 1245785 h 8096487"/>
              <a:gd name="connsiteX12" fmla="*/ 1421341 w 2631905"/>
              <a:gd name="connsiteY12" fmla="*/ 1353196 h 8096487"/>
              <a:gd name="connsiteX13" fmla="*/ 1503215 w 2631905"/>
              <a:gd name="connsiteY13" fmla="*/ 1376342 h 8096487"/>
              <a:gd name="connsiteX14" fmla="*/ 2631905 w 2631905"/>
              <a:gd name="connsiteY14" fmla="*/ 3063133 h 8096487"/>
              <a:gd name="connsiteX15" fmla="*/ 1503215 w 2631905"/>
              <a:gd name="connsiteY15" fmla="*/ 4749923 h 8096487"/>
              <a:gd name="connsiteX16" fmla="*/ 1421341 w 2631905"/>
              <a:gd name="connsiteY16" fmla="*/ 4773069 h 8096487"/>
              <a:gd name="connsiteX17" fmla="*/ 1416408 w 2631905"/>
              <a:gd name="connsiteY17" fmla="*/ 4880480 h 8096487"/>
              <a:gd name="connsiteX18" fmla="*/ 949810 w 2631905"/>
              <a:gd name="connsiteY18" fmla="*/ 5702419 h 8096487"/>
              <a:gd name="connsiteX19" fmla="*/ 943636 w 2631905"/>
              <a:gd name="connsiteY19" fmla="*/ 5706240 h 8096487"/>
              <a:gd name="connsiteX20" fmla="*/ 1004071 w 2631905"/>
              <a:gd name="connsiteY20" fmla="*/ 5810623 h 8096487"/>
              <a:gd name="connsiteX21" fmla="*/ 1187665 w 2631905"/>
              <a:gd name="connsiteY21" fmla="*/ 6554669 h 8096487"/>
              <a:gd name="connsiteX22" fmla="*/ 65784 w 2631905"/>
              <a:gd name="connsiteY22" fmla="*/ 8079572 h 8096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631905" h="8096487">
                <a:moveTo>
                  <a:pt x="0" y="8096487"/>
                </a:moveTo>
                <a:lnTo>
                  <a:pt x="0" y="5012851"/>
                </a:lnTo>
                <a:lnTo>
                  <a:pt x="1" y="5012851"/>
                </a:lnTo>
                <a:lnTo>
                  <a:pt x="1" y="706054"/>
                </a:lnTo>
                <a:lnTo>
                  <a:pt x="1" y="706054"/>
                </a:lnTo>
                <a:lnTo>
                  <a:pt x="1" y="0"/>
                </a:lnTo>
                <a:lnTo>
                  <a:pt x="1256127" y="0"/>
                </a:lnTo>
                <a:lnTo>
                  <a:pt x="1135945" y="132234"/>
                </a:lnTo>
                <a:cubicBezTo>
                  <a:pt x="1066413" y="201766"/>
                  <a:pt x="991908" y="266324"/>
                  <a:pt x="913008" y="325330"/>
                </a:cubicBezTo>
                <a:lnTo>
                  <a:pt x="850904" y="365132"/>
                </a:lnTo>
                <a:lnTo>
                  <a:pt x="870762" y="374921"/>
                </a:lnTo>
                <a:cubicBezTo>
                  <a:pt x="1168614" y="540154"/>
                  <a:pt x="1381159" y="864155"/>
                  <a:pt x="1416408" y="1245785"/>
                </a:cubicBezTo>
                <a:lnTo>
                  <a:pt x="1421341" y="1353196"/>
                </a:lnTo>
                <a:lnTo>
                  <a:pt x="1503215" y="1376342"/>
                </a:lnTo>
                <a:cubicBezTo>
                  <a:pt x="2157121" y="1599963"/>
                  <a:pt x="2631905" y="2270586"/>
                  <a:pt x="2631905" y="3063133"/>
                </a:cubicBezTo>
                <a:cubicBezTo>
                  <a:pt x="2631905" y="3855680"/>
                  <a:pt x="2157121" y="4526302"/>
                  <a:pt x="1503215" y="4749923"/>
                </a:cubicBezTo>
                <a:lnTo>
                  <a:pt x="1421341" y="4773069"/>
                </a:lnTo>
                <a:lnTo>
                  <a:pt x="1416408" y="4880480"/>
                </a:lnTo>
                <a:cubicBezTo>
                  <a:pt x="1384363" y="5227415"/>
                  <a:pt x="1205793" y="5526724"/>
                  <a:pt x="949810" y="5702419"/>
                </a:cubicBezTo>
                <a:lnTo>
                  <a:pt x="943636" y="5706240"/>
                </a:lnTo>
                <a:lnTo>
                  <a:pt x="1004071" y="5810623"/>
                </a:lnTo>
                <a:cubicBezTo>
                  <a:pt x="1121301" y="6032807"/>
                  <a:pt x="1187665" y="6285988"/>
                  <a:pt x="1187665" y="6554669"/>
                </a:cubicBezTo>
                <a:cubicBezTo>
                  <a:pt x="1187665" y="7271153"/>
                  <a:pt x="715745" y="7877413"/>
                  <a:pt x="65784" y="8079572"/>
                </a:cubicBezTo>
                <a:close/>
              </a:path>
            </a:pathLst>
          </a:custGeom>
          <a:solidFill>
            <a:schemeClr val="bg1">
              <a:lumMod val="95000"/>
              <a:alpha val="4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66E67C-4C26-466B-90EC-1CB45430BB1B}"/>
              </a:ext>
            </a:extLst>
          </p:cNvPr>
          <p:cNvGrpSpPr/>
          <p:nvPr/>
        </p:nvGrpSpPr>
        <p:grpSpPr>
          <a:xfrm>
            <a:off x="0" y="938916"/>
            <a:ext cx="11292113" cy="5919084"/>
            <a:chOff x="1" y="1447288"/>
            <a:chExt cx="10322270" cy="5410713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24032FB-E5C5-44AC-9B5A-0AEFA97EA28C}"/>
                </a:ext>
              </a:extLst>
            </p:cNvPr>
            <p:cNvSpPr/>
            <p:nvPr/>
          </p:nvSpPr>
          <p:spPr>
            <a:xfrm rot="16200000">
              <a:off x="2208482" y="1751282"/>
              <a:ext cx="3355434" cy="6858002"/>
            </a:xfrm>
            <a:custGeom>
              <a:avLst/>
              <a:gdLst>
                <a:gd name="connsiteX0" fmla="*/ 3355434 w 3355434"/>
                <a:gd name="connsiteY0" fmla="*/ 3448013 h 6858002"/>
                <a:gd name="connsiteX1" fmla="*/ 1916459 w 3355434"/>
                <a:gd name="connsiteY1" fmla="*/ 5598514 h 6858002"/>
                <a:gd name="connsiteX2" fmla="*/ 1812077 w 3355434"/>
                <a:gd name="connsiteY2" fmla="*/ 5628023 h 6858002"/>
                <a:gd name="connsiteX3" fmla="*/ 1805788 w 3355434"/>
                <a:gd name="connsiteY3" fmla="*/ 5764962 h 6858002"/>
                <a:gd name="connsiteX4" fmla="*/ 1210919 w 3355434"/>
                <a:gd name="connsiteY4" fmla="*/ 6812858 h 6858002"/>
                <a:gd name="connsiteX5" fmla="*/ 1137977 w 3355434"/>
                <a:gd name="connsiteY5" fmla="*/ 6858002 h 6858002"/>
                <a:gd name="connsiteX6" fmla="*/ 0 w 3355434"/>
                <a:gd name="connsiteY6" fmla="*/ 6858002 h 6858002"/>
                <a:gd name="connsiteX7" fmla="*/ 0 w 3355434"/>
                <a:gd name="connsiteY7" fmla="*/ 690 h 6858002"/>
                <a:gd name="connsiteX8" fmla="*/ 2648 w 3355434"/>
                <a:gd name="connsiteY8" fmla="*/ 690 h 6858002"/>
                <a:gd name="connsiteX9" fmla="*/ 3951 w 3355434"/>
                <a:gd name="connsiteY9" fmla="*/ 0 h 6858002"/>
                <a:gd name="connsiteX10" fmla="*/ 1067958 w 3355434"/>
                <a:gd name="connsiteY10" fmla="*/ 0 h 6858002"/>
                <a:gd name="connsiteX11" fmla="*/ 1110140 w 3355434"/>
                <a:gd name="connsiteY11" fmla="*/ 20793 h 6858002"/>
                <a:gd name="connsiteX12" fmla="*/ 1805788 w 3355434"/>
                <a:gd name="connsiteY12" fmla="*/ 1131063 h 6858002"/>
                <a:gd name="connsiteX13" fmla="*/ 1812077 w 3355434"/>
                <a:gd name="connsiteY13" fmla="*/ 1268002 h 6858002"/>
                <a:gd name="connsiteX14" fmla="*/ 1916459 w 3355434"/>
                <a:gd name="connsiteY14" fmla="*/ 1297512 h 6858002"/>
                <a:gd name="connsiteX15" fmla="*/ 3355434 w 3355434"/>
                <a:gd name="connsiteY15" fmla="*/ 3448013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5434" h="6858002">
                  <a:moveTo>
                    <a:pt x="3355434" y="3448013"/>
                  </a:moveTo>
                  <a:cubicBezTo>
                    <a:pt x="3355434" y="4458437"/>
                    <a:pt x="2750128" y="5313419"/>
                    <a:pt x="1916459" y="5598514"/>
                  </a:cubicBezTo>
                  <a:lnTo>
                    <a:pt x="1812077" y="5628023"/>
                  </a:lnTo>
                  <a:lnTo>
                    <a:pt x="1805788" y="5764962"/>
                  </a:lnTo>
                  <a:cubicBezTo>
                    <a:pt x="1764934" y="6207273"/>
                    <a:pt x="1537273" y="6588864"/>
                    <a:pt x="1210919" y="6812858"/>
                  </a:cubicBezTo>
                  <a:lnTo>
                    <a:pt x="1137977" y="6858002"/>
                  </a:lnTo>
                  <a:lnTo>
                    <a:pt x="0" y="6858002"/>
                  </a:lnTo>
                  <a:lnTo>
                    <a:pt x="0" y="690"/>
                  </a:lnTo>
                  <a:lnTo>
                    <a:pt x="2648" y="690"/>
                  </a:lnTo>
                  <a:lnTo>
                    <a:pt x="3951" y="0"/>
                  </a:lnTo>
                  <a:lnTo>
                    <a:pt x="1067958" y="0"/>
                  </a:lnTo>
                  <a:lnTo>
                    <a:pt x="1110140" y="20793"/>
                  </a:lnTo>
                  <a:cubicBezTo>
                    <a:pt x="1489873" y="231449"/>
                    <a:pt x="1760848" y="644521"/>
                    <a:pt x="1805788" y="1131063"/>
                  </a:cubicBezTo>
                  <a:lnTo>
                    <a:pt x="1812077" y="1268002"/>
                  </a:lnTo>
                  <a:lnTo>
                    <a:pt x="1916459" y="1297512"/>
                  </a:lnTo>
                  <a:cubicBezTo>
                    <a:pt x="2750128" y="1582607"/>
                    <a:pt x="3355434" y="2437590"/>
                    <a:pt x="3355434" y="3448013"/>
                  </a:cubicBezTo>
                  <a:close/>
                </a:path>
              </a:pathLst>
            </a:custGeom>
            <a:solidFill>
              <a:srgbClr val="8EB5E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23D362A-F9DD-4F19-B694-2D98AC02B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8289" y="1447288"/>
              <a:ext cx="5654499" cy="4827010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FEE35A9-C441-41B7-B391-BA1D2172421A}"/>
                </a:ext>
              </a:extLst>
            </p:cNvPr>
            <p:cNvSpPr/>
            <p:nvPr/>
          </p:nvSpPr>
          <p:spPr>
            <a:xfrm>
              <a:off x="6390921" y="5343838"/>
              <a:ext cx="3931350" cy="1514163"/>
            </a:xfrm>
            <a:custGeom>
              <a:avLst/>
              <a:gdLst>
                <a:gd name="connsiteX0" fmla="*/ 1965675 w 3931350"/>
                <a:gd name="connsiteY0" fmla="*/ 0 h 1514163"/>
                <a:gd name="connsiteX1" fmla="*/ 3909785 w 3931350"/>
                <a:gd name="connsiteY1" fmla="*/ 1430295 h 1514163"/>
                <a:gd name="connsiteX2" fmla="*/ 3931350 w 3931350"/>
                <a:gd name="connsiteY2" fmla="*/ 1514163 h 1514163"/>
                <a:gd name="connsiteX3" fmla="*/ 0 w 3931350"/>
                <a:gd name="connsiteY3" fmla="*/ 1514163 h 1514163"/>
                <a:gd name="connsiteX4" fmla="*/ 21565 w 3931350"/>
                <a:gd name="connsiteY4" fmla="*/ 1430295 h 1514163"/>
                <a:gd name="connsiteX5" fmla="*/ 1965675 w 3931350"/>
                <a:gd name="connsiteY5" fmla="*/ 0 h 151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1350" h="1514163">
                  <a:moveTo>
                    <a:pt x="1965675" y="0"/>
                  </a:moveTo>
                  <a:cubicBezTo>
                    <a:pt x="2879125" y="0"/>
                    <a:pt x="3652051" y="601655"/>
                    <a:pt x="3909785" y="1430295"/>
                  </a:cubicBezTo>
                  <a:lnTo>
                    <a:pt x="3931350" y="1514163"/>
                  </a:lnTo>
                  <a:lnTo>
                    <a:pt x="0" y="1514163"/>
                  </a:lnTo>
                  <a:lnTo>
                    <a:pt x="21565" y="1430295"/>
                  </a:lnTo>
                  <a:cubicBezTo>
                    <a:pt x="279299" y="601655"/>
                    <a:pt x="1052225" y="0"/>
                    <a:pt x="1965675" y="0"/>
                  </a:cubicBezTo>
                  <a:close/>
                </a:path>
              </a:pathLst>
            </a:custGeom>
            <a:solidFill>
              <a:srgbClr val="609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5870B0C-9A9E-4397-B47B-0C268905CB1C}"/>
                </a:ext>
              </a:extLst>
            </p:cNvPr>
            <p:cNvSpPr/>
            <p:nvPr/>
          </p:nvSpPr>
          <p:spPr>
            <a:xfrm>
              <a:off x="1" y="5256556"/>
              <a:ext cx="900153" cy="1601444"/>
            </a:xfrm>
            <a:custGeom>
              <a:avLst/>
              <a:gdLst>
                <a:gd name="connsiteX0" fmla="*/ 0 w 900153"/>
                <a:gd name="connsiteY0" fmla="*/ 0 h 1601444"/>
                <a:gd name="connsiteX1" fmla="*/ 168586 w 900153"/>
                <a:gd name="connsiteY1" fmla="*/ 153221 h 1601444"/>
                <a:gd name="connsiteX2" fmla="*/ 880712 w 900153"/>
                <a:gd name="connsiteY2" fmla="*/ 1474063 h 1601444"/>
                <a:gd name="connsiteX3" fmla="*/ 900153 w 900153"/>
                <a:gd name="connsiteY3" fmla="*/ 1601444 h 1601444"/>
                <a:gd name="connsiteX4" fmla="*/ 0 w 900153"/>
                <a:gd name="connsiteY4" fmla="*/ 1601444 h 1601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153" h="1601444">
                  <a:moveTo>
                    <a:pt x="0" y="0"/>
                  </a:moveTo>
                  <a:lnTo>
                    <a:pt x="168586" y="153221"/>
                  </a:lnTo>
                  <a:cubicBezTo>
                    <a:pt x="523173" y="507808"/>
                    <a:pt x="776307" y="963847"/>
                    <a:pt x="880712" y="1474063"/>
                  </a:cubicBezTo>
                  <a:lnTo>
                    <a:pt x="900153" y="1601444"/>
                  </a:lnTo>
                  <a:lnTo>
                    <a:pt x="0" y="1601444"/>
                  </a:lnTo>
                  <a:close/>
                </a:path>
              </a:pathLst>
            </a:custGeom>
            <a:solidFill>
              <a:srgbClr val="6098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05BD443-4D94-4BE6-93EA-2F2F14E9C9C5}"/>
              </a:ext>
            </a:extLst>
          </p:cNvPr>
          <p:cNvGrpSpPr/>
          <p:nvPr/>
        </p:nvGrpSpPr>
        <p:grpSpPr>
          <a:xfrm>
            <a:off x="7475964" y="481939"/>
            <a:ext cx="4025879" cy="3412821"/>
            <a:chOff x="643847" y="1397675"/>
            <a:chExt cx="4869952" cy="341282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BC0C5E-0311-4D0B-A3FF-3643CC0DC959}"/>
                </a:ext>
              </a:extLst>
            </p:cNvPr>
            <p:cNvSpPr txBox="1"/>
            <p:nvPr/>
          </p:nvSpPr>
          <p:spPr>
            <a:xfrm>
              <a:off x="643847" y="1397675"/>
              <a:ext cx="4869952" cy="184665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b="1" dirty="0">
                  <a:solidFill>
                    <a:srgbClr val="F15F5B"/>
                  </a:solidFill>
                  <a:latin typeface="Century Gothic" panose="020B0502020202020204" pitchFamily="34" charset="0"/>
                </a:rPr>
                <a:t>Plataforma</a:t>
              </a:r>
              <a:br>
                <a:rPr lang="en-US" sz="4000" b="1" dirty="0">
                  <a:solidFill>
                    <a:srgbClr val="F15F5B"/>
                  </a:solidFill>
                  <a:latin typeface="Century Gothic" panose="020B0502020202020204" pitchFamily="34" charset="0"/>
                </a:rPr>
              </a:br>
              <a:r>
                <a:rPr lang="en-US" sz="4000" b="1" dirty="0" err="1">
                  <a:solidFill>
                    <a:srgbClr val="F15F5B"/>
                  </a:solidFill>
                  <a:latin typeface="Century Gothic" panose="020B0502020202020204" pitchFamily="34" charset="0"/>
                </a:rPr>
                <a:t>Descarte</a:t>
              </a:r>
              <a:r>
                <a:rPr lang="en-US" sz="4000" b="1" dirty="0">
                  <a:solidFill>
                    <a:srgbClr val="F15F5B"/>
                  </a:solidFill>
                  <a:latin typeface="Century Gothic" panose="020B0502020202020204" pitchFamily="34" charset="0"/>
                </a:rPr>
                <a:t> </a:t>
              </a:r>
              <a:r>
                <a:rPr lang="en-US" sz="4000" b="1" dirty="0" err="1">
                  <a:solidFill>
                    <a:srgbClr val="F15F5B"/>
                  </a:solidFill>
                  <a:latin typeface="Century Gothic" panose="020B0502020202020204" pitchFamily="34" charset="0"/>
                </a:rPr>
                <a:t>Inteligente</a:t>
              </a:r>
              <a:endParaRPr lang="en-US" sz="4000" b="1" dirty="0">
                <a:solidFill>
                  <a:srgbClr val="F15F5B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569B138-F186-4809-8B38-C9EE0C05E2F6}"/>
                </a:ext>
              </a:extLst>
            </p:cNvPr>
            <p:cNvSpPr/>
            <p:nvPr/>
          </p:nvSpPr>
          <p:spPr>
            <a:xfrm>
              <a:off x="643847" y="3517834"/>
              <a:ext cx="4869952" cy="1292662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l"/>
              <a:r>
                <a:rPr lang="en-ID" sz="14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Desenvolvido</a:t>
              </a:r>
              <a:r>
                <a:rPr lang="en-ID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pt-BR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por:</a:t>
              </a:r>
              <a:br>
                <a:rPr lang="pt-BR" sz="1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pt-BR" sz="1400" b="0" i="0" dirty="0" err="1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IsaacDSC</a:t>
              </a:r>
              <a:endParaRPr lang="pt-BR" sz="1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l"/>
              <a:r>
                <a:rPr lang="pt-BR" sz="14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Matheus Mendes</a:t>
              </a:r>
            </a:p>
            <a:p>
              <a:pPr algn="l"/>
              <a:r>
                <a:rPr lang="pt-BR" sz="1400" b="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João de Paula</a:t>
              </a:r>
            </a:p>
            <a:p>
              <a:br>
                <a:rPr lang="pt-BR" sz="1400" dirty="0"/>
              </a:br>
              <a:endPara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</p:grpSp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602AFD77-7D7B-4CCE-B24D-B0338F37D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45245">
            <a:off x="-1119224" y="-1919426"/>
            <a:ext cx="7806564" cy="7806564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23CBB30F-C5E9-4E87-881E-C353FE402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3527" y="4226094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237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5F5B8A4-D7BF-4D29-A02C-FEE90CCF908B}"/>
              </a:ext>
            </a:extLst>
          </p:cNvPr>
          <p:cNvSpPr/>
          <p:nvPr/>
        </p:nvSpPr>
        <p:spPr>
          <a:xfrm>
            <a:off x="6900" y="-31052"/>
            <a:ext cx="5869613" cy="6858002"/>
          </a:xfrm>
          <a:custGeom>
            <a:avLst/>
            <a:gdLst>
              <a:gd name="connsiteX0" fmla="*/ 2714525 w 6066008"/>
              <a:gd name="connsiteY0" fmla="*/ 0 h 6858002"/>
              <a:gd name="connsiteX1" fmla="*/ 3778532 w 6066008"/>
              <a:gd name="connsiteY1" fmla="*/ 0 h 6858002"/>
              <a:gd name="connsiteX2" fmla="*/ 3820714 w 6066008"/>
              <a:gd name="connsiteY2" fmla="*/ 20793 h 6858002"/>
              <a:gd name="connsiteX3" fmla="*/ 4516362 w 6066008"/>
              <a:gd name="connsiteY3" fmla="*/ 1131063 h 6858002"/>
              <a:gd name="connsiteX4" fmla="*/ 4522651 w 6066008"/>
              <a:gd name="connsiteY4" fmla="*/ 1268002 h 6858002"/>
              <a:gd name="connsiteX5" fmla="*/ 4627033 w 6066008"/>
              <a:gd name="connsiteY5" fmla="*/ 1297512 h 6858002"/>
              <a:gd name="connsiteX6" fmla="*/ 6066008 w 6066008"/>
              <a:gd name="connsiteY6" fmla="*/ 3448013 h 6858002"/>
              <a:gd name="connsiteX7" fmla="*/ 4627033 w 6066008"/>
              <a:gd name="connsiteY7" fmla="*/ 5598514 h 6858002"/>
              <a:gd name="connsiteX8" fmla="*/ 4522651 w 6066008"/>
              <a:gd name="connsiteY8" fmla="*/ 5628023 h 6858002"/>
              <a:gd name="connsiteX9" fmla="*/ 4516362 w 6066008"/>
              <a:gd name="connsiteY9" fmla="*/ 5764962 h 6858002"/>
              <a:gd name="connsiteX10" fmla="*/ 3921493 w 6066008"/>
              <a:gd name="connsiteY10" fmla="*/ 6812858 h 6858002"/>
              <a:gd name="connsiteX11" fmla="*/ 3848551 w 6066008"/>
              <a:gd name="connsiteY11" fmla="*/ 6858002 h 6858002"/>
              <a:gd name="connsiteX12" fmla="*/ 0 w 6066008"/>
              <a:gd name="connsiteY12" fmla="*/ 6858002 h 6858002"/>
              <a:gd name="connsiteX13" fmla="*/ 0 w 6066008"/>
              <a:gd name="connsiteY13" fmla="*/ 690 h 6858002"/>
              <a:gd name="connsiteX14" fmla="*/ 2713222 w 6066008"/>
              <a:gd name="connsiteY14" fmla="*/ 69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066008" h="6858002">
                <a:moveTo>
                  <a:pt x="2714525" y="0"/>
                </a:moveTo>
                <a:lnTo>
                  <a:pt x="3778532" y="0"/>
                </a:lnTo>
                <a:lnTo>
                  <a:pt x="3820714" y="20793"/>
                </a:lnTo>
                <a:cubicBezTo>
                  <a:pt x="4200447" y="231449"/>
                  <a:pt x="4471422" y="644521"/>
                  <a:pt x="4516362" y="1131063"/>
                </a:cubicBezTo>
                <a:lnTo>
                  <a:pt x="4522651" y="1268002"/>
                </a:lnTo>
                <a:lnTo>
                  <a:pt x="4627033" y="1297512"/>
                </a:lnTo>
                <a:cubicBezTo>
                  <a:pt x="5460702" y="1582607"/>
                  <a:pt x="6066008" y="2437590"/>
                  <a:pt x="6066008" y="3448013"/>
                </a:cubicBezTo>
                <a:cubicBezTo>
                  <a:pt x="6066008" y="4458437"/>
                  <a:pt x="5460702" y="5313419"/>
                  <a:pt x="4627033" y="5598514"/>
                </a:cubicBezTo>
                <a:lnTo>
                  <a:pt x="4522651" y="5628023"/>
                </a:lnTo>
                <a:lnTo>
                  <a:pt x="4516362" y="5764962"/>
                </a:lnTo>
                <a:cubicBezTo>
                  <a:pt x="4475508" y="6207273"/>
                  <a:pt x="4247847" y="6588864"/>
                  <a:pt x="3921493" y="6812858"/>
                </a:cubicBezTo>
                <a:lnTo>
                  <a:pt x="3848551" y="6858002"/>
                </a:lnTo>
                <a:lnTo>
                  <a:pt x="0" y="6858002"/>
                </a:lnTo>
                <a:lnTo>
                  <a:pt x="0" y="690"/>
                </a:lnTo>
                <a:lnTo>
                  <a:pt x="2713222" y="690"/>
                </a:lnTo>
                <a:close/>
              </a:path>
            </a:pathLst>
          </a:custGeom>
          <a:solidFill>
            <a:srgbClr val="F15F5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FEF4E9-0EE7-4214-A3EF-FDACC5CE00BE}"/>
              </a:ext>
            </a:extLst>
          </p:cNvPr>
          <p:cNvSpPr txBox="1"/>
          <p:nvPr/>
        </p:nvSpPr>
        <p:spPr>
          <a:xfrm>
            <a:off x="216677" y="2699391"/>
            <a:ext cx="5306159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8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Obrigado</a:t>
            </a:r>
            <a:endParaRPr lang="en-US" sz="88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175" name="Group 1174">
            <a:extLst>
              <a:ext uri="{FF2B5EF4-FFF2-40B4-BE49-F238E27FC236}">
                <a16:creationId xmlns:a16="http://schemas.microsoft.com/office/drawing/2014/main" id="{156CDDC8-BE1D-47EA-AC8A-DC9811D585FC}"/>
              </a:ext>
            </a:extLst>
          </p:cNvPr>
          <p:cNvGrpSpPr/>
          <p:nvPr/>
        </p:nvGrpSpPr>
        <p:grpSpPr>
          <a:xfrm>
            <a:off x="5707452" y="876300"/>
            <a:ext cx="6148382" cy="5253038"/>
            <a:chOff x="6180138" y="1085850"/>
            <a:chExt cx="5657850" cy="4833938"/>
          </a:xfrm>
        </p:grpSpPr>
        <p:sp>
          <p:nvSpPr>
            <p:cNvPr id="1070" name="Freeform 77">
              <a:extLst>
                <a:ext uri="{FF2B5EF4-FFF2-40B4-BE49-F238E27FC236}">
                  <a16:creationId xmlns:a16="http://schemas.microsoft.com/office/drawing/2014/main" id="{6772DB08-6755-48B6-ACFB-B985FE63F4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1726" y="4240213"/>
              <a:ext cx="1501775" cy="28575"/>
            </a:xfrm>
            <a:custGeom>
              <a:avLst/>
              <a:gdLst>
                <a:gd name="T0" fmla="*/ 420 w 424"/>
                <a:gd name="T1" fmla="*/ 8 h 8"/>
                <a:gd name="T2" fmla="*/ 41 w 424"/>
                <a:gd name="T3" fmla="*/ 8 h 8"/>
                <a:gd name="T4" fmla="*/ 39 w 424"/>
                <a:gd name="T5" fmla="*/ 0 h 8"/>
                <a:gd name="T6" fmla="*/ 118 w 424"/>
                <a:gd name="T7" fmla="*/ 0 h 8"/>
                <a:gd name="T8" fmla="*/ 118 w 424"/>
                <a:gd name="T9" fmla="*/ 3 h 8"/>
                <a:gd name="T10" fmla="*/ 157 w 424"/>
                <a:gd name="T11" fmla="*/ 2 h 8"/>
                <a:gd name="T12" fmla="*/ 157 w 424"/>
                <a:gd name="T13" fmla="*/ 0 h 8"/>
                <a:gd name="T14" fmla="*/ 420 w 424"/>
                <a:gd name="T15" fmla="*/ 0 h 8"/>
                <a:gd name="T16" fmla="*/ 424 w 424"/>
                <a:gd name="T17" fmla="*/ 4 h 8"/>
                <a:gd name="T18" fmla="*/ 420 w 424"/>
                <a:gd name="T19" fmla="*/ 8 h 8"/>
                <a:gd name="T20" fmla="*/ 37 w 424"/>
                <a:gd name="T21" fmla="*/ 8 h 8"/>
                <a:gd name="T22" fmla="*/ 4 w 424"/>
                <a:gd name="T23" fmla="*/ 8 h 8"/>
                <a:gd name="T24" fmla="*/ 0 w 424"/>
                <a:gd name="T25" fmla="*/ 4 h 8"/>
                <a:gd name="T26" fmla="*/ 4 w 424"/>
                <a:gd name="T27" fmla="*/ 0 h 8"/>
                <a:gd name="T28" fmla="*/ 35 w 424"/>
                <a:gd name="T29" fmla="*/ 0 h 8"/>
                <a:gd name="T30" fmla="*/ 37 w 424"/>
                <a:gd name="T3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4" h="8">
                  <a:moveTo>
                    <a:pt x="420" y="8"/>
                  </a:moveTo>
                  <a:cubicBezTo>
                    <a:pt x="41" y="8"/>
                    <a:pt x="41" y="8"/>
                    <a:pt x="41" y="8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57" y="2"/>
                    <a:pt x="157" y="2"/>
                    <a:pt x="157" y="2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420" y="0"/>
                    <a:pt x="420" y="0"/>
                    <a:pt x="420" y="0"/>
                  </a:cubicBezTo>
                  <a:cubicBezTo>
                    <a:pt x="422" y="0"/>
                    <a:pt x="424" y="1"/>
                    <a:pt x="424" y="4"/>
                  </a:cubicBezTo>
                  <a:cubicBezTo>
                    <a:pt x="424" y="6"/>
                    <a:pt x="422" y="8"/>
                    <a:pt x="420" y="8"/>
                  </a:cubicBezTo>
                  <a:moveTo>
                    <a:pt x="37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8"/>
                    <a:pt x="37" y="8"/>
                    <a:pt x="37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74" name="Group 1173">
              <a:extLst>
                <a:ext uri="{FF2B5EF4-FFF2-40B4-BE49-F238E27FC236}">
                  <a16:creationId xmlns:a16="http://schemas.microsoft.com/office/drawing/2014/main" id="{F3FBECF4-43D0-455F-84E2-55976757B250}"/>
                </a:ext>
              </a:extLst>
            </p:cNvPr>
            <p:cNvGrpSpPr/>
            <p:nvPr/>
          </p:nvGrpSpPr>
          <p:grpSpPr>
            <a:xfrm>
              <a:off x="11018838" y="3843338"/>
              <a:ext cx="549275" cy="549275"/>
              <a:chOff x="11018838" y="3843338"/>
              <a:chExt cx="549275" cy="549275"/>
            </a:xfrm>
          </p:grpSpPr>
          <p:sp>
            <p:nvSpPr>
              <p:cNvPr id="1129" name="Freeform 136">
                <a:extLst>
                  <a:ext uri="{FF2B5EF4-FFF2-40B4-BE49-F238E27FC236}">
                    <a16:creationId xmlns:a16="http://schemas.microsoft.com/office/drawing/2014/main" id="{548D22BF-75EE-44B4-8D5C-A96735A0AB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18838" y="3843338"/>
                <a:ext cx="549275" cy="549275"/>
              </a:xfrm>
              <a:custGeom>
                <a:avLst/>
                <a:gdLst>
                  <a:gd name="T0" fmla="*/ 125 w 155"/>
                  <a:gd name="T1" fmla="*/ 0 h 155"/>
                  <a:gd name="T2" fmla="*/ 29 w 155"/>
                  <a:gd name="T3" fmla="*/ 0 h 155"/>
                  <a:gd name="T4" fmla="*/ 0 w 155"/>
                  <a:gd name="T5" fmla="*/ 30 h 155"/>
                  <a:gd name="T6" fmla="*/ 0 w 155"/>
                  <a:gd name="T7" fmla="*/ 126 h 155"/>
                  <a:gd name="T8" fmla="*/ 29 w 155"/>
                  <a:gd name="T9" fmla="*/ 155 h 155"/>
                  <a:gd name="T10" fmla="*/ 125 w 155"/>
                  <a:gd name="T11" fmla="*/ 155 h 155"/>
                  <a:gd name="T12" fmla="*/ 155 w 155"/>
                  <a:gd name="T13" fmla="*/ 126 h 155"/>
                  <a:gd name="T14" fmla="*/ 155 w 155"/>
                  <a:gd name="T15" fmla="*/ 30 h 155"/>
                  <a:gd name="T16" fmla="*/ 125 w 155"/>
                  <a:gd name="T17" fmla="*/ 0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5" h="155">
                    <a:moveTo>
                      <a:pt x="125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13" y="0"/>
                      <a:pt x="0" y="14"/>
                      <a:pt x="0" y="30"/>
                    </a:cubicBezTo>
                    <a:cubicBezTo>
                      <a:pt x="0" y="126"/>
                      <a:pt x="0" y="126"/>
                      <a:pt x="0" y="126"/>
                    </a:cubicBezTo>
                    <a:cubicBezTo>
                      <a:pt x="0" y="142"/>
                      <a:pt x="13" y="155"/>
                      <a:pt x="29" y="155"/>
                    </a:cubicBezTo>
                    <a:cubicBezTo>
                      <a:pt x="125" y="155"/>
                      <a:pt x="125" y="155"/>
                      <a:pt x="125" y="155"/>
                    </a:cubicBezTo>
                    <a:cubicBezTo>
                      <a:pt x="141" y="155"/>
                      <a:pt x="155" y="142"/>
                      <a:pt x="155" y="126"/>
                    </a:cubicBezTo>
                    <a:cubicBezTo>
                      <a:pt x="155" y="30"/>
                      <a:pt x="155" y="30"/>
                      <a:pt x="155" y="30"/>
                    </a:cubicBezTo>
                    <a:cubicBezTo>
                      <a:pt x="155" y="14"/>
                      <a:pt x="141" y="0"/>
                      <a:pt x="125" y="0"/>
                    </a:cubicBezTo>
                    <a:close/>
                  </a:path>
                </a:pathLst>
              </a:custGeom>
              <a:solidFill>
                <a:srgbClr val="205D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9" name="Oval 146">
                <a:extLst>
                  <a:ext uri="{FF2B5EF4-FFF2-40B4-BE49-F238E27FC236}">
                    <a16:creationId xmlns:a16="http://schemas.microsoft.com/office/drawing/2014/main" id="{6A7073C8-4498-4C7F-BFFD-013FB2FBF8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22038" y="3952875"/>
                <a:ext cx="141288" cy="146050"/>
              </a:xfrm>
              <a:prstGeom prst="ellipse">
                <a:avLst/>
              </a:prstGeom>
              <a:solidFill>
                <a:srgbClr val="F2EC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0" name="Freeform 147">
                <a:extLst>
                  <a:ext uri="{FF2B5EF4-FFF2-40B4-BE49-F238E27FC236}">
                    <a16:creationId xmlns:a16="http://schemas.microsoft.com/office/drawing/2014/main" id="{427AEF8B-021E-400E-B657-BF3BC4BDD2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6951" y="4108450"/>
                <a:ext cx="277813" cy="134938"/>
              </a:xfrm>
              <a:custGeom>
                <a:avLst/>
                <a:gdLst>
                  <a:gd name="T0" fmla="*/ 78 w 78"/>
                  <a:gd name="T1" fmla="*/ 38 h 38"/>
                  <a:gd name="T2" fmla="*/ 39 w 78"/>
                  <a:gd name="T3" fmla="*/ 0 h 38"/>
                  <a:gd name="T4" fmla="*/ 0 w 78"/>
                  <a:gd name="T5" fmla="*/ 38 h 38"/>
                  <a:gd name="T6" fmla="*/ 78 w 78"/>
                  <a:gd name="T7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8">
                    <a:moveTo>
                      <a:pt x="78" y="38"/>
                    </a:moveTo>
                    <a:cubicBezTo>
                      <a:pt x="77" y="17"/>
                      <a:pt x="60" y="0"/>
                      <a:pt x="39" y="0"/>
                    </a:cubicBezTo>
                    <a:cubicBezTo>
                      <a:pt x="18" y="0"/>
                      <a:pt x="0" y="17"/>
                      <a:pt x="0" y="38"/>
                    </a:cubicBezTo>
                    <a:cubicBezTo>
                      <a:pt x="78" y="38"/>
                      <a:pt x="78" y="38"/>
                      <a:pt x="78" y="38"/>
                    </a:cubicBezTo>
                    <a:close/>
                  </a:path>
                </a:pathLst>
              </a:custGeom>
              <a:solidFill>
                <a:srgbClr val="F2EC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1077B7C9-033D-4A2A-BB0C-2785BB63A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0838" y="4395788"/>
              <a:ext cx="155575" cy="396875"/>
            </a:xfrm>
            <a:custGeom>
              <a:avLst/>
              <a:gdLst>
                <a:gd name="T0" fmla="*/ 67 w 98"/>
                <a:gd name="T1" fmla="*/ 0 h 250"/>
                <a:gd name="T2" fmla="*/ 58 w 98"/>
                <a:gd name="T3" fmla="*/ 83 h 250"/>
                <a:gd name="T4" fmla="*/ 0 w 98"/>
                <a:gd name="T5" fmla="*/ 232 h 250"/>
                <a:gd name="T6" fmla="*/ 51 w 98"/>
                <a:gd name="T7" fmla="*/ 250 h 250"/>
                <a:gd name="T8" fmla="*/ 94 w 98"/>
                <a:gd name="T9" fmla="*/ 92 h 250"/>
                <a:gd name="T10" fmla="*/ 98 w 98"/>
                <a:gd name="T11" fmla="*/ 2 h 250"/>
                <a:gd name="T12" fmla="*/ 67 w 98"/>
                <a:gd name="T13" fmla="*/ 0 h 250"/>
                <a:gd name="T14" fmla="*/ 67 w 98"/>
                <a:gd name="T15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250">
                  <a:moveTo>
                    <a:pt x="67" y="0"/>
                  </a:moveTo>
                  <a:lnTo>
                    <a:pt x="58" y="83"/>
                  </a:lnTo>
                  <a:lnTo>
                    <a:pt x="0" y="232"/>
                  </a:lnTo>
                  <a:lnTo>
                    <a:pt x="51" y="250"/>
                  </a:lnTo>
                  <a:lnTo>
                    <a:pt x="94" y="92"/>
                  </a:lnTo>
                  <a:lnTo>
                    <a:pt x="98" y="2"/>
                  </a:lnTo>
                  <a:lnTo>
                    <a:pt x="67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ED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D18E737B-EBEA-4C44-9413-AC8370B19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5041900"/>
              <a:ext cx="152400" cy="757238"/>
            </a:xfrm>
            <a:custGeom>
              <a:avLst/>
              <a:gdLst>
                <a:gd name="T0" fmla="*/ 93 w 96"/>
                <a:gd name="T1" fmla="*/ 477 h 477"/>
                <a:gd name="T2" fmla="*/ 0 w 96"/>
                <a:gd name="T3" fmla="*/ 477 h 477"/>
                <a:gd name="T4" fmla="*/ 9 w 96"/>
                <a:gd name="T5" fmla="*/ 256 h 477"/>
                <a:gd name="T6" fmla="*/ 0 w 96"/>
                <a:gd name="T7" fmla="*/ 163 h 477"/>
                <a:gd name="T8" fmla="*/ 73 w 96"/>
                <a:gd name="T9" fmla="*/ 0 h 477"/>
                <a:gd name="T10" fmla="*/ 96 w 96"/>
                <a:gd name="T11" fmla="*/ 2 h 477"/>
                <a:gd name="T12" fmla="*/ 67 w 96"/>
                <a:gd name="T13" fmla="*/ 256 h 477"/>
                <a:gd name="T14" fmla="*/ 33 w 96"/>
                <a:gd name="T15" fmla="*/ 462 h 477"/>
                <a:gd name="T16" fmla="*/ 93 w 96"/>
                <a:gd name="T17" fmla="*/ 471 h 477"/>
                <a:gd name="T18" fmla="*/ 93 w 96"/>
                <a:gd name="T1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477">
                  <a:moveTo>
                    <a:pt x="93" y="477"/>
                  </a:moveTo>
                  <a:lnTo>
                    <a:pt x="0" y="477"/>
                  </a:lnTo>
                  <a:lnTo>
                    <a:pt x="9" y="256"/>
                  </a:lnTo>
                  <a:lnTo>
                    <a:pt x="0" y="163"/>
                  </a:lnTo>
                  <a:lnTo>
                    <a:pt x="73" y="0"/>
                  </a:lnTo>
                  <a:lnTo>
                    <a:pt x="96" y="2"/>
                  </a:lnTo>
                  <a:lnTo>
                    <a:pt x="67" y="256"/>
                  </a:lnTo>
                  <a:lnTo>
                    <a:pt x="33" y="462"/>
                  </a:lnTo>
                  <a:lnTo>
                    <a:pt x="93" y="471"/>
                  </a:lnTo>
                  <a:lnTo>
                    <a:pt x="93" y="477"/>
                  </a:lnTo>
                  <a:close/>
                </a:path>
              </a:pathLst>
            </a:custGeom>
            <a:solidFill>
              <a:srgbClr val="195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7E7C28B-3CC8-4140-A7CF-4FDE98A64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7338" y="5041900"/>
              <a:ext cx="152400" cy="757238"/>
            </a:xfrm>
            <a:custGeom>
              <a:avLst/>
              <a:gdLst>
                <a:gd name="T0" fmla="*/ 93 w 96"/>
                <a:gd name="T1" fmla="*/ 477 h 477"/>
                <a:gd name="T2" fmla="*/ 0 w 96"/>
                <a:gd name="T3" fmla="*/ 477 h 477"/>
                <a:gd name="T4" fmla="*/ 9 w 96"/>
                <a:gd name="T5" fmla="*/ 256 h 477"/>
                <a:gd name="T6" fmla="*/ 0 w 96"/>
                <a:gd name="T7" fmla="*/ 163 h 477"/>
                <a:gd name="T8" fmla="*/ 73 w 96"/>
                <a:gd name="T9" fmla="*/ 0 h 477"/>
                <a:gd name="T10" fmla="*/ 96 w 96"/>
                <a:gd name="T11" fmla="*/ 2 h 477"/>
                <a:gd name="T12" fmla="*/ 67 w 96"/>
                <a:gd name="T13" fmla="*/ 256 h 477"/>
                <a:gd name="T14" fmla="*/ 33 w 96"/>
                <a:gd name="T15" fmla="*/ 462 h 477"/>
                <a:gd name="T16" fmla="*/ 93 w 96"/>
                <a:gd name="T17" fmla="*/ 471 h 477"/>
                <a:gd name="T18" fmla="*/ 93 w 96"/>
                <a:gd name="T19" fmla="*/ 477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477">
                  <a:moveTo>
                    <a:pt x="93" y="477"/>
                  </a:moveTo>
                  <a:lnTo>
                    <a:pt x="0" y="477"/>
                  </a:lnTo>
                  <a:lnTo>
                    <a:pt x="9" y="256"/>
                  </a:lnTo>
                  <a:lnTo>
                    <a:pt x="0" y="163"/>
                  </a:lnTo>
                  <a:lnTo>
                    <a:pt x="73" y="0"/>
                  </a:lnTo>
                  <a:lnTo>
                    <a:pt x="96" y="2"/>
                  </a:lnTo>
                  <a:lnTo>
                    <a:pt x="67" y="256"/>
                  </a:lnTo>
                  <a:lnTo>
                    <a:pt x="33" y="462"/>
                  </a:lnTo>
                  <a:lnTo>
                    <a:pt x="93" y="471"/>
                  </a:lnTo>
                  <a:lnTo>
                    <a:pt x="93" y="47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DA30A050-00F6-4A22-A8FC-87975AE77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5022850"/>
              <a:ext cx="442913" cy="784225"/>
            </a:xfrm>
            <a:custGeom>
              <a:avLst/>
              <a:gdLst>
                <a:gd name="T0" fmla="*/ 159 w 279"/>
                <a:gd name="T1" fmla="*/ 0 h 494"/>
                <a:gd name="T2" fmla="*/ 139 w 279"/>
                <a:gd name="T3" fmla="*/ 226 h 494"/>
                <a:gd name="T4" fmla="*/ 0 w 279"/>
                <a:gd name="T5" fmla="*/ 409 h 494"/>
                <a:gd name="T6" fmla="*/ 18 w 279"/>
                <a:gd name="T7" fmla="*/ 494 h 494"/>
                <a:gd name="T8" fmla="*/ 58 w 279"/>
                <a:gd name="T9" fmla="*/ 494 h 494"/>
                <a:gd name="T10" fmla="*/ 34 w 279"/>
                <a:gd name="T11" fmla="*/ 476 h 494"/>
                <a:gd name="T12" fmla="*/ 29 w 279"/>
                <a:gd name="T13" fmla="*/ 420 h 494"/>
                <a:gd name="T14" fmla="*/ 161 w 279"/>
                <a:gd name="T15" fmla="*/ 273 h 494"/>
                <a:gd name="T16" fmla="*/ 279 w 279"/>
                <a:gd name="T17" fmla="*/ 9 h 494"/>
                <a:gd name="T18" fmla="*/ 159 w 279"/>
                <a:gd name="T1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494">
                  <a:moveTo>
                    <a:pt x="159" y="0"/>
                  </a:moveTo>
                  <a:lnTo>
                    <a:pt x="139" y="226"/>
                  </a:lnTo>
                  <a:lnTo>
                    <a:pt x="0" y="409"/>
                  </a:lnTo>
                  <a:lnTo>
                    <a:pt x="18" y="494"/>
                  </a:lnTo>
                  <a:lnTo>
                    <a:pt x="58" y="494"/>
                  </a:lnTo>
                  <a:lnTo>
                    <a:pt x="34" y="476"/>
                  </a:lnTo>
                  <a:lnTo>
                    <a:pt x="29" y="420"/>
                  </a:lnTo>
                  <a:lnTo>
                    <a:pt x="161" y="273"/>
                  </a:lnTo>
                  <a:lnTo>
                    <a:pt x="279" y="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51F81C2F-DF0B-4457-AEC6-4D59FBDD8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0313" y="5022850"/>
              <a:ext cx="442913" cy="784225"/>
            </a:xfrm>
            <a:custGeom>
              <a:avLst/>
              <a:gdLst>
                <a:gd name="T0" fmla="*/ 159 w 279"/>
                <a:gd name="T1" fmla="*/ 0 h 494"/>
                <a:gd name="T2" fmla="*/ 139 w 279"/>
                <a:gd name="T3" fmla="*/ 226 h 494"/>
                <a:gd name="T4" fmla="*/ 0 w 279"/>
                <a:gd name="T5" fmla="*/ 409 h 494"/>
                <a:gd name="T6" fmla="*/ 18 w 279"/>
                <a:gd name="T7" fmla="*/ 494 h 494"/>
                <a:gd name="T8" fmla="*/ 58 w 279"/>
                <a:gd name="T9" fmla="*/ 494 h 494"/>
                <a:gd name="T10" fmla="*/ 34 w 279"/>
                <a:gd name="T11" fmla="*/ 476 h 494"/>
                <a:gd name="T12" fmla="*/ 29 w 279"/>
                <a:gd name="T13" fmla="*/ 420 h 494"/>
                <a:gd name="T14" fmla="*/ 161 w 279"/>
                <a:gd name="T15" fmla="*/ 273 h 494"/>
                <a:gd name="T16" fmla="*/ 279 w 279"/>
                <a:gd name="T17" fmla="*/ 9 h 494"/>
                <a:gd name="T18" fmla="*/ 159 w 279"/>
                <a:gd name="T19" fmla="*/ 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494">
                  <a:moveTo>
                    <a:pt x="159" y="0"/>
                  </a:moveTo>
                  <a:lnTo>
                    <a:pt x="139" y="226"/>
                  </a:lnTo>
                  <a:lnTo>
                    <a:pt x="0" y="409"/>
                  </a:lnTo>
                  <a:lnTo>
                    <a:pt x="18" y="494"/>
                  </a:lnTo>
                  <a:lnTo>
                    <a:pt x="58" y="494"/>
                  </a:lnTo>
                  <a:lnTo>
                    <a:pt x="34" y="476"/>
                  </a:lnTo>
                  <a:lnTo>
                    <a:pt x="29" y="420"/>
                  </a:lnTo>
                  <a:lnTo>
                    <a:pt x="161" y="273"/>
                  </a:lnTo>
                  <a:lnTo>
                    <a:pt x="279" y="9"/>
                  </a:lnTo>
                  <a:lnTo>
                    <a:pt x="15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4AC3DF0E-0E21-4253-8595-F4CAD06E5D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7201" y="4265613"/>
              <a:ext cx="49213" cy="133350"/>
            </a:xfrm>
            <a:custGeom>
              <a:avLst/>
              <a:gdLst>
                <a:gd name="T0" fmla="*/ 31 w 31"/>
                <a:gd name="T1" fmla="*/ 84 h 84"/>
                <a:gd name="T2" fmla="*/ 31 w 31"/>
                <a:gd name="T3" fmla="*/ 2 h 84"/>
                <a:gd name="T4" fmla="*/ 13 w 31"/>
                <a:gd name="T5" fmla="*/ 0 h 84"/>
                <a:gd name="T6" fmla="*/ 0 w 31"/>
                <a:gd name="T7" fmla="*/ 82 h 84"/>
                <a:gd name="T8" fmla="*/ 31 w 31"/>
                <a:gd name="T9" fmla="*/ 84 h 84"/>
                <a:gd name="T10" fmla="*/ 31 w 31"/>
                <a:gd name="T11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84">
                  <a:moveTo>
                    <a:pt x="31" y="84"/>
                  </a:moveTo>
                  <a:lnTo>
                    <a:pt x="31" y="2"/>
                  </a:lnTo>
                  <a:lnTo>
                    <a:pt x="13" y="0"/>
                  </a:lnTo>
                  <a:lnTo>
                    <a:pt x="0" y="82"/>
                  </a:lnTo>
                  <a:lnTo>
                    <a:pt x="31" y="84"/>
                  </a:lnTo>
                  <a:lnTo>
                    <a:pt x="31" y="84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7F8DAFE-8723-4272-B6CF-6F246FE6F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4510088"/>
              <a:ext cx="209550" cy="219075"/>
            </a:xfrm>
            <a:custGeom>
              <a:avLst/>
              <a:gdLst>
                <a:gd name="T0" fmla="*/ 3 w 59"/>
                <a:gd name="T1" fmla="*/ 21 h 62"/>
                <a:gd name="T2" fmla="*/ 21 w 59"/>
                <a:gd name="T3" fmla="*/ 59 h 62"/>
                <a:gd name="T4" fmla="*/ 56 w 59"/>
                <a:gd name="T5" fmla="*/ 35 h 62"/>
                <a:gd name="T6" fmla="*/ 33 w 59"/>
                <a:gd name="T7" fmla="*/ 2 h 62"/>
                <a:gd name="T8" fmla="*/ 3 w 59"/>
                <a:gd name="T9" fmla="*/ 2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62">
                  <a:moveTo>
                    <a:pt x="3" y="21"/>
                  </a:moveTo>
                  <a:cubicBezTo>
                    <a:pt x="0" y="35"/>
                    <a:pt x="0" y="55"/>
                    <a:pt x="21" y="59"/>
                  </a:cubicBezTo>
                  <a:cubicBezTo>
                    <a:pt x="41" y="62"/>
                    <a:pt x="53" y="49"/>
                    <a:pt x="56" y="35"/>
                  </a:cubicBezTo>
                  <a:cubicBezTo>
                    <a:pt x="59" y="22"/>
                    <a:pt x="54" y="5"/>
                    <a:pt x="33" y="2"/>
                  </a:cubicBezTo>
                  <a:cubicBezTo>
                    <a:pt x="19" y="0"/>
                    <a:pt x="5" y="10"/>
                    <a:pt x="3" y="21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F62F4C1E-C72F-4DFF-8A8B-467064F9B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0188" y="4505325"/>
              <a:ext cx="134938" cy="209550"/>
            </a:xfrm>
            <a:custGeom>
              <a:avLst/>
              <a:gdLst>
                <a:gd name="T0" fmla="*/ 20 w 38"/>
                <a:gd name="T1" fmla="*/ 59 h 59"/>
                <a:gd name="T2" fmla="*/ 2 w 38"/>
                <a:gd name="T3" fmla="*/ 27 h 59"/>
                <a:gd name="T4" fmla="*/ 35 w 38"/>
                <a:gd name="T5" fmla="*/ 3 h 59"/>
                <a:gd name="T6" fmla="*/ 37 w 38"/>
                <a:gd name="T7" fmla="*/ 4 h 59"/>
                <a:gd name="T8" fmla="*/ 37 w 38"/>
                <a:gd name="T9" fmla="*/ 10 h 59"/>
                <a:gd name="T10" fmla="*/ 22 w 38"/>
                <a:gd name="T11" fmla="*/ 24 h 59"/>
                <a:gd name="T12" fmla="*/ 20 w 38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9">
                  <a:moveTo>
                    <a:pt x="20" y="59"/>
                  </a:moveTo>
                  <a:cubicBezTo>
                    <a:pt x="5" y="55"/>
                    <a:pt x="0" y="41"/>
                    <a:pt x="2" y="27"/>
                  </a:cubicBezTo>
                  <a:cubicBezTo>
                    <a:pt x="4" y="9"/>
                    <a:pt x="22" y="0"/>
                    <a:pt x="35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8" y="6"/>
                    <a:pt x="38" y="8"/>
                    <a:pt x="37" y="10"/>
                  </a:cubicBezTo>
                  <a:cubicBezTo>
                    <a:pt x="35" y="16"/>
                    <a:pt x="29" y="22"/>
                    <a:pt x="22" y="24"/>
                  </a:cubicBezTo>
                  <a:cubicBezTo>
                    <a:pt x="22" y="24"/>
                    <a:pt x="18" y="54"/>
                    <a:pt x="20" y="59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0C124EB7-59AC-4BEE-B5BA-29D66A306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6" y="4597400"/>
              <a:ext cx="74613" cy="65088"/>
            </a:xfrm>
            <a:custGeom>
              <a:avLst/>
              <a:gdLst>
                <a:gd name="T0" fmla="*/ 12 w 21"/>
                <a:gd name="T1" fmla="*/ 0 h 18"/>
                <a:gd name="T2" fmla="*/ 6 w 21"/>
                <a:gd name="T3" fmla="*/ 1 h 18"/>
                <a:gd name="T4" fmla="*/ 8 w 21"/>
                <a:gd name="T5" fmla="*/ 16 h 18"/>
                <a:gd name="T6" fmla="*/ 13 w 21"/>
                <a:gd name="T7" fmla="*/ 18 h 18"/>
                <a:gd name="T8" fmla="*/ 18 w 21"/>
                <a:gd name="T9" fmla="*/ 17 h 18"/>
                <a:gd name="T10" fmla="*/ 20 w 21"/>
                <a:gd name="T11" fmla="*/ 13 h 18"/>
                <a:gd name="T12" fmla="*/ 20 w 21"/>
                <a:gd name="T13" fmla="*/ 8 h 18"/>
                <a:gd name="T14" fmla="*/ 12 w 21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8">
                  <a:moveTo>
                    <a:pt x="12" y="0"/>
                  </a:moveTo>
                  <a:cubicBezTo>
                    <a:pt x="10" y="0"/>
                    <a:pt x="8" y="0"/>
                    <a:pt x="6" y="1"/>
                  </a:cubicBezTo>
                  <a:cubicBezTo>
                    <a:pt x="0" y="5"/>
                    <a:pt x="2" y="13"/>
                    <a:pt x="8" y="16"/>
                  </a:cubicBezTo>
                  <a:cubicBezTo>
                    <a:pt x="9" y="17"/>
                    <a:pt x="11" y="18"/>
                    <a:pt x="13" y="18"/>
                  </a:cubicBezTo>
                  <a:cubicBezTo>
                    <a:pt x="15" y="18"/>
                    <a:pt x="16" y="18"/>
                    <a:pt x="18" y="17"/>
                  </a:cubicBezTo>
                  <a:cubicBezTo>
                    <a:pt x="19" y="16"/>
                    <a:pt x="20" y="15"/>
                    <a:pt x="20" y="13"/>
                  </a:cubicBezTo>
                  <a:cubicBezTo>
                    <a:pt x="21" y="12"/>
                    <a:pt x="20" y="10"/>
                    <a:pt x="20" y="8"/>
                  </a:cubicBezTo>
                  <a:cubicBezTo>
                    <a:pt x="19" y="5"/>
                    <a:pt x="16" y="1"/>
                    <a:pt x="12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A0ED9B04-C3DC-4AC6-B4AB-4CEB6279A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1" y="4524375"/>
              <a:ext cx="60325" cy="73025"/>
            </a:xfrm>
            <a:custGeom>
              <a:avLst/>
              <a:gdLst>
                <a:gd name="T0" fmla="*/ 1 w 17"/>
                <a:gd name="T1" fmla="*/ 13 h 21"/>
                <a:gd name="T2" fmla="*/ 12 w 17"/>
                <a:gd name="T3" fmla="*/ 19 h 21"/>
                <a:gd name="T4" fmla="*/ 15 w 17"/>
                <a:gd name="T5" fmla="*/ 8 h 21"/>
                <a:gd name="T6" fmla="*/ 5 w 17"/>
                <a:gd name="T7" fmla="*/ 1 h 21"/>
                <a:gd name="T8" fmla="*/ 1 w 17"/>
                <a:gd name="T9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1">
                  <a:moveTo>
                    <a:pt x="1" y="13"/>
                  </a:moveTo>
                  <a:cubicBezTo>
                    <a:pt x="3" y="18"/>
                    <a:pt x="8" y="21"/>
                    <a:pt x="12" y="19"/>
                  </a:cubicBezTo>
                  <a:cubicBezTo>
                    <a:pt x="15" y="18"/>
                    <a:pt x="17" y="13"/>
                    <a:pt x="15" y="8"/>
                  </a:cubicBezTo>
                  <a:cubicBezTo>
                    <a:pt x="13" y="3"/>
                    <a:pt x="9" y="0"/>
                    <a:pt x="5" y="1"/>
                  </a:cubicBezTo>
                  <a:cubicBezTo>
                    <a:pt x="1" y="3"/>
                    <a:pt x="0" y="8"/>
                    <a:pt x="1" y="13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15">
              <a:extLst>
                <a:ext uri="{FF2B5EF4-FFF2-40B4-BE49-F238E27FC236}">
                  <a16:creationId xmlns:a16="http://schemas.microsoft.com/office/drawing/2014/main" id="{A07E5D95-5E7B-4A61-9D33-8A52DA2AA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3551" y="4219575"/>
              <a:ext cx="60325" cy="60325"/>
            </a:xfrm>
            <a:prstGeom prst="ellipse">
              <a:avLst/>
            </a:prstGeom>
            <a:solidFill>
              <a:srgbClr val="9A51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562B6B26-0BF0-4425-AF53-BC9534D74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613" y="4449763"/>
              <a:ext cx="414338" cy="623888"/>
            </a:xfrm>
            <a:custGeom>
              <a:avLst/>
              <a:gdLst>
                <a:gd name="T0" fmla="*/ 113 w 117"/>
                <a:gd name="T1" fmla="*/ 0 h 176"/>
                <a:gd name="T2" fmla="*/ 101 w 117"/>
                <a:gd name="T3" fmla="*/ 5 h 176"/>
                <a:gd name="T4" fmla="*/ 75 w 117"/>
                <a:gd name="T5" fmla="*/ 45 h 176"/>
                <a:gd name="T6" fmla="*/ 51 w 117"/>
                <a:gd name="T7" fmla="*/ 68 h 176"/>
                <a:gd name="T8" fmla="*/ 22 w 117"/>
                <a:gd name="T9" fmla="*/ 88 h 176"/>
                <a:gd name="T10" fmla="*/ 0 w 117"/>
                <a:gd name="T11" fmla="*/ 169 h 176"/>
                <a:gd name="T12" fmla="*/ 68 w 117"/>
                <a:gd name="T13" fmla="*/ 176 h 176"/>
                <a:gd name="T14" fmla="*/ 71 w 117"/>
                <a:gd name="T15" fmla="*/ 86 h 176"/>
                <a:gd name="T16" fmla="*/ 96 w 117"/>
                <a:gd name="T17" fmla="*/ 54 h 176"/>
                <a:gd name="T18" fmla="*/ 117 w 117"/>
                <a:gd name="T19" fmla="*/ 9 h 176"/>
                <a:gd name="T20" fmla="*/ 113 w 11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176">
                  <a:moveTo>
                    <a:pt x="113" y="0"/>
                  </a:moveTo>
                  <a:cubicBezTo>
                    <a:pt x="101" y="5"/>
                    <a:pt x="101" y="5"/>
                    <a:pt x="101" y="5"/>
                  </a:cubicBezTo>
                  <a:cubicBezTo>
                    <a:pt x="95" y="20"/>
                    <a:pt x="87" y="33"/>
                    <a:pt x="75" y="45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22" y="88"/>
                    <a:pt x="22" y="88"/>
                    <a:pt x="22" y="88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107" y="41"/>
                    <a:pt x="114" y="26"/>
                    <a:pt x="117" y="9"/>
                  </a:cubicBezTo>
                  <a:cubicBezTo>
                    <a:pt x="113" y="0"/>
                    <a:pt x="113" y="0"/>
                    <a:pt x="113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7">
              <a:extLst>
                <a:ext uri="{FF2B5EF4-FFF2-40B4-BE49-F238E27FC236}">
                  <a16:creationId xmlns:a16="http://schemas.microsoft.com/office/drawing/2014/main" id="{97EDEC9D-410B-4B08-A813-FF0EC6A72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6" y="3729038"/>
              <a:ext cx="549275" cy="550863"/>
            </a:xfrm>
            <a:custGeom>
              <a:avLst/>
              <a:gdLst>
                <a:gd name="T0" fmla="*/ 125 w 155"/>
                <a:gd name="T1" fmla="*/ 0 h 155"/>
                <a:gd name="T2" fmla="*/ 29 w 155"/>
                <a:gd name="T3" fmla="*/ 0 h 155"/>
                <a:gd name="T4" fmla="*/ 0 w 155"/>
                <a:gd name="T5" fmla="*/ 30 h 155"/>
                <a:gd name="T6" fmla="*/ 0 w 155"/>
                <a:gd name="T7" fmla="*/ 126 h 155"/>
                <a:gd name="T8" fmla="*/ 29 w 155"/>
                <a:gd name="T9" fmla="*/ 155 h 155"/>
                <a:gd name="T10" fmla="*/ 125 w 155"/>
                <a:gd name="T11" fmla="*/ 155 h 155"/>
                <a:gd name="T12" fmla="*/ 155 w 155"/>
                <a:gd name="T13" fmla="*/ 126 h 155"/>
                <a:gd name="T14" fmla="*/ 155 w 155"/>
                <a:gd name="T15" fmla="*/ 30 h 155"/>
                <a:gd name="T16" fmla="*/ 125 w 1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18">
              <a:extLst>
                <a:ext uri="{FF2B5EF4-FFF2-40B4-BE49-F238E27FC236}">
                  <a16:creationId xmlns:a16="http://schemas.microsoft.com/office/drawing/2014/main" id="{0C8A5D26-A003-4443-BFF0-16D6FEC9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2776" y="4240213"/>
              <a:ext cx="60325" cy="60325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9">
              <a:extLst>
                <a:ext uri="{FF2B5EF4-FFF2-40B4-BE49-F238E27FC236}">
                  <a16:creationId xmlns:a16="http://schemas.microsoft.com/office/drawing/2014/main" id="{2A385FB0-43CC-4FDA-9DEC-520D4C027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2451" y="4275138"/>
              <a:ext cx="109538" cy="227013"/>
            </a:xfrm>
            <a:custGeom>
              <a:avLst/>
              <a:gdLst>
                <a:gd name="T0" fmla="*/ 0 w 69"/>
                <a:gd name="T1" fmla="*/ 130 h 143"/>
                <a:gd name="T2" fmla="*/ 38 w 69"/>
                <a:gd name="T3" fmla="*/ 143 h 143"/>
                <a:gd name="T4" fmla="*/ 69 w 69"/>
                <a:gd name="T5" fmla="*/ 5 h 143"/>
                <a:gd name="T6" fmla="*/ 47 w 69"/>
                <a:gd name="T7" fmla="*/ 0 h 143"/>
                <a:gd name="T8" fmla="*/ 0 w 69"/>
                <a:gd name="T9" fmla="*/ 130 h 143"/>
                <a:gd name="T10" fmla="*/ 0 w 69"/>
                <a:gd name="T11" fmla="*/ 13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" h="143">
                  <a:moveTo>
                    <a:pt x="0" y="130"/>
                  </a:moveTo>
                  <a:lnTo>
                    <a:pt x="38" y="143"/>
                  </a:lnTo>
                  <a:lnTo>
                    <a:pt x="69" y="5"/>
                  </a:lnTo>
                  <a:lnTo>
                    <a:pt x="47" y="0"/>
                  </a:lnTo>
                  <a:lnTo>
                    <a:pt x="0" y="130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0">
              <a:extLst>
                <a:ext uri="{FF2B5EF4-FFF2-40B4-BE49-F238E27FC236}">
                  <a16:creationId xmlns:a16="http://schemas.microsoft.com/office/drawing/2014/main" id="{25C4C503-1237-4496-A7B4-A6A12D07A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3226" y="3797300"/>
              <a:ext cx="280988" cy="422275"/>
            </a:xfrm>
            <a:custGeom>
              <a:avLst/>
              <a:gdLst>
                <a:gd name="T0" fmla="*/ 79 w 79"/>
                <a:gd name="T1" fmla="*/ 39 h 119"/>
                <a:gd name="T2" fmla="*/ 39 w 79"/>
                <a:gd name="T3" fmla="*/ 119 h 119"/>
                <a:gd name="T4" fmla="*/ 0 w 79"/>
                <a:gd name="T5" fmla="*/ 39 h 119"/>
                <a:gd name="T6" fmla="*/ 39 w 79"/>
                <a:gd name="T7" fmla="*/ 0 h 119"/>
                <a:gd name="T8" fmla="*/ 79 w 79"/>
                <a:gd name="T9" fmla="*/ 3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19">
                  <a:moveTo>
                    <a:pt x="79" y="39"/>
                  </a:moveTo>
                  <a:cubicBezTo>
                    <a:pt x="79" y="61"/>
                    <a:pt x="39" y="119"/>
                    <a:pt x="39" y="119"/>
                  </a:cubicBezTo>
                  <a:cubicBezTo>
                    <a:pt x="39" y="119"/>
                    <a:pt x="0" y="61"/>
                    <a:pt x="0" y="39"/>
                  </a:cubicBezTo>
                  <a:cubicBezTo>
                    <a:pt x="0" y="18"/>
                    <a:pt x="18" y="0"/>
                    <a:pt x="39" y="0"/>
                  </a:cubicBezTo>
                  <a:cubicBezTo>
                    <a:pt x="61" y="0"/>
                    <a:pt x="79" y="18"/>
                    <a:pt x="79" y="39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21">
              <a:extLst>
                <a:ext uri="{FF2B5EF4-FFF2-40B4-BE49-F238E27FC236}">
                  <a16:creationId xmlns:a16="http://schemas.microsoft.com/office/drawing/2014/main" id="{8087873B-C000-47D8-8C7C-8BA0A390B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7838" y="3857625"/>
              <a:ext cx="131763" cy="134938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2">
              <a:extLst>
                <a:ext uri="{FF2B5EF4-FFF2-40B4-BE49-F238E27FC236}">
                  <a16:creationId xmlns:a16="http://schemas.microsoft.com/office/drawing/2014/main" id="{38C28BD7-ED88-4F4C-A05E-C9B20E405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0138" y="5799138"/>
              <a:ext cx="1104900" cy="28575"/>
            </a:xfrm>
            <a:custGeom>
              <a:avLst/>
              <a:gdLst>
                <a:gd name="T0" fmla="*/ 308 w 312"/>
                <a:gd name="T1" fmla="*/ 8 h 8"/>
                <a:gd name="T2" fmla="*/ 4 w 312"/>
                <a:gd name="T3" fmla="*/ 8 h 8"/>
                <a:gd name="T4" fmla="*/ 0 w 312"/>
                <a:gd name="T5" fmla="*/ 4 h 8"/>
                <a:gd name="T6" fmla="*/ 4 w 312"/>
                <a:gd name="T7" fmla="*/ 0 h 8"/>
                <a:gd name="T8" fmla="*/ 44 w 312"/>
                <a:gd name="T9" fmla="*/ 0 h 8"/>
                <a:gd name="T10" fmla="*/ 45 w 312"/>
                <a:gd name="T11" fmla="*/ 2 h 8"/>
                <a:gd name="T12" fmla="*/ 63 w 312"/>
                <a:gd name="T13" fmla="*/ 2 h 8"/>
                <a:gd name="T14" fmla="*/ 60 w 312"/>
                <a:gd name="T15" fmla="*/ 0 h 8"/>
                <a:gd name="T16" fmla="*/ 129 w 312"/>
                <a:gd name="T17" fmla="*/ 0 h 8"/>
                <a:gd name="T18" fmla="*/ 129 w 312"/>
                <a:gd name="T19" fmla="*/ 4 h 8"/>
                <a:gd name="T20" fmla="*/ 169 w 312"/>
                <a:gd name="T21" fmla="*/ 4 h 8"/>
                <a:gd name="T22" fmla="*/ 171 w 312"/>
                <a:gd name="T23" fmla="*/ 0 h 8"/>
                <a:gd name="T24" fmla="*/ 308 w 312"/>
                <a:gd name="T25" fmla="*/ 0 h 8"/>
                <a:gd name="T26" fmla="*/ 312 w 312"/>
                <a:gd name="T27" fmla="*/ 4 h 8"/>
                <a:gd name="T28" fmla="*/ 308 w 312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047" name="Picture 23">
              <a:extLst>
                <a:ext uri="{FF2B5EF4-FFF2-40B4-BE49-F238E27FC236}">
                  <a16:creationId xmlns:a16="http://schemas.microsoft.com/office/drawing/2014/main" id="{E2C9D5E9-8FAE-4F56-9232-5F17B76B2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3051" y="5789613"/>
              <a:ext cx="187325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Freeform 24">
              <a:extLst>
                <a:ext uri="{FF2B5EF4-FFF2-40B4-BE49-F238E27FC236}">
                  <a16:creationId xmlns:a16="http://schemas.microsoft.com/office/drawing/2014/main" id="{CFA2B48A-9BE1-491F-AC38-C4B1DDCB6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5799138"/>
              <a:ext cx="66675" cy="7938"/>
            </a:xfrm>
            <a:custGeom>
              <a:avLst/>
              <a:gdLst>
                <a:gd name="T0" fmla="*/ 42 w 42"/>
                <a:gd name="T1" fmla="*/ 5 h 5"/>
                <a:gd name="T2" fmla="*/ 2 w 42"/>
                <a:gd name="T3" fmla="*/ 5 h 5"/>
                <a:gd name="T4" fmla="*/ 0 w 42"/>
                <a:gd name="T5" fmla="*/ 0 h 5"/>
                <a:gd name="T6" fmla="*/ 36 w 42"/>
                <a:gd name="T7" fmla="*/ 0 h 5"/>
                <a:gd name="T8" fmla="*/ 42 w 4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42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42" y="5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5">
              <a:extLst>
                <a:ext uri="{FF2B5EF4-FFF2-40B4-BE49-F238E27FC236}">
                  <a16:creationId xmlns:a16="http://schemas.microsoft.com/office/drawing/2014/main" id="{156F5311-EA4E-49F4-ADDD-B4BC6A467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5713" y="5799138"/>
              <a:ext cx="66675" cy="7938"/>
            </a:xfrm>
            <a:custGeom>
              <a:avLst/>
              <a:gdLst>
                <a:gd name="T0" fmla="*/ 42 w 42"/>
                <a:gd name="T1" fmla="*/ 5 h 5"/>
                <a:gd name="T2" fmla="*/ 2 w 42"/>
                <a:gd name="T3" fmla="*/ 5 h 5"/>
                <a:gd name="T4" fmla="*/ 0 w 42"/>
                <a:gd name="T5" fmla="*/ 0 h 5"/>
                <a:gd name="T6" fmla="*/ 36 w 42"/>
                <a:gd name="T7" fmla="*/ 0 h 5"/>
                <a:gd name="T8" fmla="*/ 42 w 4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42" y="5"/>
                  </a:moveTo>
                  <a:lnTo>
                    <a:pt x="2" y="5"/>
                  </a:lnTo>
                  <a:lnTo>
                    <a:pt x="0" y="0"/>
                  </a:lnTo>
                  <a:lnTo>
                    <a:pt x="36" y="0"/>
                  </a:lnTo>
                  <a:lnTo>
                    <a:pt x="42" y="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6">
              <a:extLst>
                <a:ext uri="{FF2B5EF4-FFF2-40B4-BE49-F238E27FC236}">
                  <a16:creationId xmlns:a16="http://schemas.microsoft.com/office/drawing/2014/main" id="{AAE3EB43-D323-4004-BD36-FEE13ADE0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1744663"/>
              <a:ext cx="1433513" cy="3090863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7">
              <a:extLst>
                <a:ext uri="{FF2B5EF4-FFF2-40B4-BE49-F238E27FC236}">
                  <a16:creationId xmlns:a16="http://schemas.microsoft.com/office/drawing/2014/main" id="{0CCDA2C0-E440-4506-8B7B-D7FDD88E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1744663"/>
              <a:ext cx="1433513" cy="244475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8">
              <a:extLst>
                <a:ext uri="{FF2B5EF4-FFF2-40B4-BE49-F238E27FC236}">
                  <a16:creationId xmlns:a16="http://schemas.microsoft.com/office/drawing/2014/main" id="{5BF2BD8F-B645-458F-90AF-D5DC611E0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588" y="4556125"/>
              <a:ext cx="1433513" cy="279400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">
              <a:extLst>
                <a:ext uri="{FF2B5EF4-FFF2-40B4-BE49-F238E27FC236}">
                  <a16:creationId xmlns:a16="http://schemas.microsoft.com/office/drawing/2014/main" id="{063B0F6E-4E31-4D1C-8BBB-04453D60B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763" y="2071688"/>
              <a:ext cx="549275" cy="549275"/>
            </a:xfrm>
            <a:custGeom>
              <a:avLst/>
              <a:gdLst>
                <a:gd name="T0" fmla="*/ 125 w 155"/>
                <a:gd name="T1" fmla="*/ 0 h 155"/>
                <a:gd name="T2" fmla="*/ 29 w 155"/>
                <a:gd name="T3" fmla="*/ 0 h 155"/>
                <a:gd name="T4" fmla="*/ 0 w 155"/>
                <a:gd name="T5" fmla="*/ 30 h 155"/>
                <a:gd name="T6" fmla="*/ 0 w 155"/>
                <a:gd name="T7" fmla="*/ 126 h 155"/>
                <a:gd name="T8" fmla="*/ 29 w 155"/>
                <a:gd name="T9" fmla="*/ 155 h 155"/>
                <a:gd name="T10" fmla="*/ 125 w 155"/>
                <a:gd name="T11" fmla="*/ 155 h 155"/>
                <a:gd name="T12" fmla="*/ 155 w 155"/>
                <a:gd name="T13" fmla="*/ 126 h 155"/>
                <a:gd name="T14" fmla="*/ 155 w 155"/>
                <a:gd name="T15" fmla="*/ 30 h 155"/>
                <a:gd name="T16" fmla="*/ 125 w 1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0">
              <a:extLst>
                <a:ext uri="{FF2B5EF4-FFF2-40B4-BE49-F238E27FC236}">
                  <a16:creationId xmlns:a16="http://schemas.microsoft.com/office/drawing/2014/main" id="{B55B143E-A55D-4807-AB59-F298C5ABE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1763" y="3736975"/>
              <a:ext cx="549275" cy="549275"/>
            </a:xfrm>
            <a:custGeom>
              <a:avLst/>
              <a:gdLst>
                <a:gd name="T0" fmla="*/ 125 w 155"/>
                <a:gd name="T1" fmla="*/ 0 h 155"/>
                <a:gd name="T2" fmla="*/ 29 w 155"/>
                <a:gd name="T3" fmla="*/ 0 h 155"/>
                <a:gd name="T4" fmla="*/ 0 w 155"/>
                <a:gd name="T5" fmla="*/ 30 h 155"/>
                <a:gd name="T6" fmla="*/ 0 w 155"/>
                <a:gd name="T7" fmla="*/ 126 h 155"/>
                <a:gd name="T8" fmla="*/ 29 w 155"/>
                <a:gd name="T9" fmla="*/ 155 h 155"/>
                <a:gd name="T10" fmla="*/ 125 w 155"/>
                <a:gd name="T11" fmla="*/ 155 h 155"/>
                <a:gd name="T12" fmla="*/ 155 w 155"/>
                <a:gd name="T13" fmla="*/ 126 h 155"/>
                <a:gd name="T14" fmla="*/ 155 w 155"/>
                <a:gd name="T15" fmla="*/ 30 h 155"/>
                <a:gd name="T16" fmla="*/ 125 w 1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1">
              <a:extLst>
                <a:ext uri="{FF2B5EF4-FFF2-40B4-BE49-F238E27FC236}">
                  <a16:creationId xmlns:a16="http://schemas.microsoft.com/office/drawing/2014/main" id="{E333D092-4682-4644-9572-0764950D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2476" y="3736975"/>
              <a:ext cx="549275" cy="549275"/>
            </a:xfrm>
            <a:custGeom>
              <a:avLst/>
              <a:gdLst>
                <a:gd name="T0" fmla="*/ 125 w 155"/>
                <a:gd name="T1" fmla="*/ 0 h 155"/>
                <a:gd name="T2" fmla="*/ 29 w 155"/>
                <a:gd name="T3" fmla="*/ 0 h 155"/>
                <a:gd name="T4" fmla="*/ 0 w 155"/>
                <a:gd name="T5" fmla="*/ 30 h 155"/>
                <a:gd name="T6" fmla="*/ 0 w 155"/>
                <a:gd name="T7" fmla="*/ 126 h 155"/>
                <a:gd name="T8" fmla="*/ 29 w 155"/>
                <a:gd name="T9" fmla="*/ 155 h 155"/>
                <a:gd name="T10" fmla="*/ 125 w 155"/>
                <a:gd name="T11" fmla="*/ 155 h 155"/>
                <a:gd name="T12" fmla="*/ 155 w 155"/>
                <a:gd name="T13" fmla="*/ 126 h 155"/>
                <a:gd name="T14" fmla="*/ 155 w 155"/>
                <a:gd name="T15" fmla="*/ 30 h 155"/>
                <a:gd name="T16" fmla="*/ 125 w 1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5A54886C-E45E-4A25-988F-2291F3E9B0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4363" y="4835525"/>
              <a:ext cx="1573213" cy="28575"/>
            </a:xfrm>
            <a:custGeom>
              <a:avLst/>
              <a:gdLst>
                <a:gd name="T0" fmla="*/ 440 w 444"/>
                <a:gd name="T1" fmla="*/ 8 h 8"/>
                <a:gd name="T2" fmla="*/ 362 w 444"/>
                <a:gd name="T3" fmla="*/ 8 h 8"/>
                <a:gd name="T4" fmla="*/ 364 w 444"/>
                <a:gd name="T5" fmla="*/ 0 h 8"/>
                <a:gd name="T6" fmla="*/ 376 w 444"/>
                <a:gd name="T7" fmla="*/ 0 h 8"/>
                <a:gd name="T8" fmla="*/ 378 w 444"/>
                <a:gd name="T9" fmla="*/ 0 h 8"/>
                <a:gd name="T10" fmla="*/ 440 w 444"/>
                <a:gd name="T11" fmla="*/ 0 h 8"/>
                <a:gd name="T12" fmla="*/ 444 w 444"/>
                <a:gd name="T13" fmla="*/ 4 h 8"/>
                <a:gd name="T14" fmla="*/ 440 w 444"/>
                <a:gd name="T15" fmla="*/ 8 h 8"/>
                <a:gd name="T16" fmla="*/ 358 w 444"/>
                <a:gd name="T17" fmla="*/ 8 h 8"/>
                <a:gd name="T18" fmla="*/ 4 w 444"/>
                <a:gd name="T19" fmla="*/ 8 h 8"/>
                <a:gd name="T20" fmla="*/ 0 w 444"/>
                <a:gd name="T21" fmla="*/ 4 h 8"/>
                <a:gd name="T22" fmla="*/ 4 w 444"/>
                <a:gd name="T23" fmla="*/ 0 h 8"/>
                <a:gd name="T24" fmla="*/ 39 w 444"/>
                <a:gd name="T25" fmla="*/ 0 h 8"/>
                <a:gd name="T26" fmla="*/ 40 w 444"/>
                <a:gd name="T27" fmla="*/ 0 h 8"/>
                <a:gd name="T28" fmla="*/ 359 w 444"/>
                <a:gd name="T29" fmla="*/ 0 h 8"/>
                <a:gd name="T30" fmla="*/ 358 w 444"/>
                <a:gd name="T3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4" h="8">
                  <a:moveTo>
                    <a:pt x="440" y="8"/>
                  </a:moveTo>
                  <a:cubicBezTo>
                    <a:pt x="362" y="8"/>
                    <a:pt x="362" y="8"/>
                    <a:pt x="362" y="8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376" y="0"/>
                    <a:pt x="376" y="0"/>
                    <a:pt x="376" y="0"/>
                  </a:cubicBezTo>
                  <a:cubicBezTo>
                    <a:pt x="377" y="0"/>
                    <a:pt x="377" y="0"/>
                    <a:pt x="378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43" y="0"/>
                    <a:pt x="444" y="1"/>
                    <a:pt x="444" y="4"/>
                  </a:cubicBezTo>
                  <a:cubicBezTo>
                    <a:pt x="444" y="6"/>
                    <a:pt x="443" y="8"/>
                    <a:pt x="440" y="8"/>
                  </a:cubicBezTo>
                  <a:moveTo>
                    <a:pt x="35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40" y="0"/>
                    <a:pt x="40" y="0"/>
                  </a:cubicBezTo>
                  <a:cubicBezTo>
                    <a:pt x="359" y="0"/>
                    <a:pt x="359" y="0"/>
                    <a:pt x="359" y="0"/>
                  </a:cubicBezTo>
                  <a:cubicBezTo>
                    <a:pt x="358" y="8"/>
                    <a:pt x="358" y="8"/>
                    <a:pt x="35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5" name="Freeform 33">
              <a:extLst>
                <a:ext uri="{FF2B5EF4-FFF2-40B4-BE49-F238E27FC236}">
                  <a16:creationId xmlns:a16="http://schemas.microsoft.com/office/drawing/2014/main" id="{E0496D5B-82B5-4BDB-A95B-CACBFCF16E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2476" y="4835525"/>
              <a:ext cx="1201738" cy="0"/>
            </a:xfrm>
            <a:custGeom>
              <a:avLst/>
              <a:gdLst>
                <a:gd name="T0" fmla="*/ 337 w 339"/>
                <a:gd name="T1" fmla="*/ 325 w 339"/>
                <a:gd name="T2" fmla="*/ 325 w 339"/>
                <a:gd name="T3" fmla="*/ 339 w 339"/>
                <a:gd name="T4" fmla="*/ 337 w 339"/>
                <a:gd name="T5" fmla="*/ 320 w 339"/>
                <a:gd name="T6" fmla="*/ 1 w 339"/>
                <a:gd name="T7" fmla="*/ 0 w 339"/>
                <a:gd name="T8" fmla="*/ 320 w 339"/>
                <a:gd name="T9" fmla="*/ 320 w 3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</a:cxnLst>
              <a:rect l="0" t="0" r="r" b="b"/>
              <a:pathLst>
                <a:path w="339">
                  <a:moveTo>
                    <a:pt x="337" y="0"/>
                  </a:moveTo>
                  <a:cubicBezTo>
                    <a:pt x="325" y="0"/>
                    <a:pt x="325" y="0"/>
                    <a:pt x="325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39" y="0"/>
                    <a:pt x="339" y="0"/>
                    <a:pt x="339" y="0"/>
                  </a:cubicBezTo>
                  <a:cubicBezTo>
                    <a:pt x="338" y="0"/>
                    <a:pt x="338" y="0"/>
                    <a:pt x="337" y="0"/>
                  </a:cubicBezTo>
                  <a:moveTo>
                    <a:pt x="32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320" y="0"/>
                    <a:pt x="320" y="0"/>
                    <a:pt x="320" y="0"/>
                  </a:cubicBezTo>
                </a:path>
              </a:pathLst>
            </a:custGeom>
            <a:solidFill>
              <a:srgbClr val="2E4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6" name="Freeform 34">
              <a:extLst>
                <a:ext uri="{FF2B5EF4-FFF2-40B4-BE49-F238E27FC236}">
                  <a16:creationId xmlns:a16="http://schemas.microsoft.com/office/drawing/2014/main" id="{6D8B757A-3BDE-4261-BFAC-C9A0059BD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3771900"/>
              <a:ext cx="203200" cy="1138238"/>
            </a:xfrm>
            <a:custGeom>
              <a:avLst/>
              <a:gdLst>
                <a:gd name="T0" fmla="*/ 119 w 128"/>
                <a:gd name="T1" fmla="*/ 717 h 717"/>
                <a:gd name="T2" fmla="*/ 0 w 128"/>
                <a:gd name="T3" fmla="*/ 2 h 717"/>
                <a:gd name="T4" fmla="*/ 9 w 128"/>
                <a:gd name="T5" fmla="*/ 0 h 717"/>
                <a:gd name="T6" fmla="*/ 128 w 128"/>
                <a:gd name="T7" fmla="*/ 715 h 717"/>
                <a:gd name="T8" fmla="*/ 119 w 128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17">
                  <a:moveTo>
                    <a:pt x="119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8" y="715"/>
                  </a:lnTo>
                  <a:lnTo>
                    <a:pt x="119" y="717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7" name="Freeform 35">
              <a:extLst>
                <a:ext uri="{FF2B5EF4-FFF2-40B4-BE49-F238E27FC236}">
                  <a16:creationId xmlns:a16="http://schemas.microsoft.com/office/drawing/2014/main" id="{55E9C705-39C5-4E7A-A847-AF9CDA3FD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40938" y="3771900"/>
              <a:ext cx="203200" cy="1138238"/>
            </a:xfrm>
            <a:custGeom>
              <a:avLst/>
              <a:gdLst>
                <a:gd name="T0" fmla="*/ 119 w 128"/>
                <a:gd name="T1" fmla="*/ 717 h 717"/>
                <a:gd name="T2" fmla="*/ 0 w 128"/>
                <a:gd name="T3" fmla="*/ 2 h 717"/>
                <a:gd name="T4" fmla="*/ 9 w 128"/>
                <a:gd name="T5" fmla="*/ 0 h 717"/>
                <a:gd name="T6" fmla="*/ 128 w 128"/>
                <a:gd name="T7" fmla="*/ 715 h 717"/>
                <a:gd name="T8" fmla="*/ 119 w 128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17">
                  <a:moveTo>
                    <a:pt x="119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8" y="715"/>
                  </a:lnTo>
                  <a:lnTo>
                    <a:pt x="119" y="7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8" name="Freeform 36">
              <a:extLst>
                <a:ext uri="{FF2B5EF4-FFF2-40B4-BE49-F238E27FC236}">
                  <a16:creationId xmlns:a16="http://schemas.microsoft.com/office/drawing/2014/main" id="{D103B999-F797-4A0F-BA98-0C8E7113A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4863" y="3771900"/>
              <a:ext cx="201613" cy="1138238"/>
            </a:xfrm>
            <a:custGeom>
              <a:avLst/>
              <a:gdLst>
                <a:gd name="T0" fmla="*/ 118 w 127"/>
                <a:gd name="T1" fmla="*/ 717 h 717"/>
                <a:gd name="T2" fmla="*/ 0 w 127"/>
                <a:gd name="T3" fmla="*/ 2 h 717"/>
                <a:gd name="T4" fmla="*/ 9 w 127"/>
                <a:gd name="T5" fmla="*/ 0 h 717"/>
                <a:gd name="T6" fmla="*/ 127 w 127"/>
                <a:gd name="T7" fmla="*/ 715 h 717"/>
                <a:gd name="T8" fmla="*/ 118 w 127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17">
                  <a:moveTo>
                    <a:pt x="118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7" y="715"/>
                  </a:lnTo>
                  <a:lnTo>
                    <a:pt x="118" y="717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9" name="Freeform 37">
              <a:extLst>
                <a:ext uri="{FF2B5EF4-FFF2-40B4-BE49-F238E27FC236}">
                  <a16:creationId xmlns:a16="http://schemas.microsoft.com/office/drawing/2014/main" id="{DF102767-8753-4F4B-8A96-98D6367B4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4863" y="3771900"/>
              <a:ext cx="201613" cy="1138238"/>
            </a:xfrm>
            <a:custGeom>
              <a:avLst/>
              <a:gdLst>
                <a:gd name="T0" fmla="*/ 118 w 127"/>
                <a:gd name="T1" fmla="*/ 717 h 717"/>
                <a:gd name="T2" fmla="*/ 0 w 127"/>
                <a:gd name="T3" fmla="*/ 2 h 717"/>
                <a:gd name="T4" fmla="*/ 9 w 127"/>
                <a:gd name="T5" fmla="*/ 0 h 717"/>
                <a:gd name="T6" fmla="*/ 127 w 127"/>
                <a:gd name="T7" fmla="*/ 715 h 717"/>
                <a:gd name="T8" fmla="*/ 118 w 127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17">
                  <a:moveTo>
                    <a:pt x="118" y="717"/>
                  </a:moveTo>
                  <a:lnTo>
                    <a:pt x="0" y="2"/>
                  </a:lnTo>
                  <a:lnTo>
                    <a:pt x="9" y="0"/>
                  </a:lnTo>
                  <a:lnTo>
                    <a:pt x="127" y="715"/>
                  </a:lnTo>
                  <a:lnTo>
                    <a:pt x="118" y="7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38">
              <a:extLst>
                <a:ext uri="{FF2B5EF4-FFF2-40B4-BE49-F238E27FC236}">
                  <a16:creationId xmlns:a16="http://schemas.microsoft.com/office/drawing/2014/main" id="{5859D171-6557-4ECF-92B9-547681FC5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0901" y="4010025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39">
              <a:extLst>
                <a:ext uri="{FF2B5EF4-FFF2-40B4-BE49-F238E27FC236}">
                  <a16:creationId xmlns:a16="http://schemas.microsoft.com/office/drawing/2014/main" id="{06788117-EFED-499A-9E54-94AE4E283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4713" y="4159250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40">
              <a:extLst>
                <a:ext uri="{FF2B5EF4-FFF2-40B4-BE49-F238E27FC236}">
                  <a16:creationId xmlns:a16="http://schemas.microsoft.com/office/drawing/2014/main" id="{34D00C50-55EB-4FDF-87DB-64A96523D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0113" y="4311650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41">
              <a:extLst>
                <a:ext uri="{FF2B5EF4-FFF2-40B4-BE49-F238E27FC236}">
                  <a16:creationId xmlns:a16="http://schemas.microsoft.com/office/drawing/2014/main" id="{275301CE-1A32-4472-B128-8BD1EF195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5513" y="4464050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42">
              <a:extLst>
                <a:ext uri="{FF2B5EF4-FFF2-40B4-BE49-F238E27FC236}">
                  <a16:creationId xmlns:a16="http://schemas.microsoft.com/office/drawing/2014/main" id="{F69FAB81-759F-4220-839F-1623936764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9326" y="4611688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43">
              <a:extLst>
                <a:ext uri="{FF2B5EF4-FFF2-40B4-BE49-F238E27FC236}">
                  <a16:creationId xmlns:a16="http://schemas.microsoft.com/office/drawing/2014/main" id="{D19F9FA6-CF3D-4287-A011-EDB140954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4726" y="4764088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44">
              <a:extLst>
                <a:ext uri="{FF2B5EF4-FFF2-40B4-BE49-F238E27FC236}">
                  <a16:creationId xmlns:a16="http://schemas.microsoft.com/office/drawing/2014/main" id="{8B675939-BB08-49B9-8190-C8155494C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426" y="3771900"/>
              <a:ext cx="201613" cy="1138238"/>
            </a:xfrm>
            <a:custGeom>
              <a:avLst/>
              <a:gdLst>
                <a:gd name="T0" fmla="*/ 9 w 127"/>
                <a:gd name="T1" fmla="*/ 717 h 717"/>
                <a:gd name="T2" fmla="*/ 0 w 127"/>
                <a:gd name="T3" fmla="*/ 715 h 717"/>
                <a:gd name="T4" fmla="*/ 118 w 127"/>
                <a:gd name="T5" fmla="*/ 0 h 717"/>
                <a:gd name="T6" fmla="*/ 127 w 127"/>
                <a:gd name="T7" fmla="*/ 2 h 717"/>
                <a:gd name="T8" fmla="*/ 9 w 127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17">
                  <a:moveTo>
                    <a:pt x="9" y="717"/>
                  </a:moveTo>
                  <a:lnTo>
                    <a:pt x="0" y="715"/>
                  </a:lnTo>
                  <a:lnTo>
                    <a:pt x="118" y="0"/>
                  </a:lnTo>
                  <a:lnTo>
                    <a:pt x="127" y="2"/>
                  </a:lnTo>
                  <a:lnTo>
                    <a:pt x="9" y="717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45">
              <a:extLst>
                <a:ext uri="{FF2B5EF4-FFF2-40B4-BE49-F238E27FC236}">
                  <a16:creationId xmlns:a16="http://schemas.microsoft.com/office/drawing/2014/main" id="{901C1C1F-BCC6-4EF3-B948-5BC7EF128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426" y="3771900"/>
              <a:ext cx="201613" cy="1138238"/>
            </a:xfrm>
            <a:custGeom>
              <a:avLst/>
              <a:gdLst>
                <a:gd name="T0" fmla="*/ 9 w 127"/>
                <a:gd name="T1" fmla="*/ 717 h 717"/>
                <a:gd name="T2" fmla="*/ 0 w 127"/>
                <a:gd name="T3" fmla="*/ 715 h 717"/>
                <a:gd name="T4" fmla="*/ 118 w 127"/>
                <a:gd name="T5" fmla="*/ 0 h 717"/>
                <a:gd name="T6" fmla="*/ 127 w 127"/>
                <a:gd name="T7" fmla="*/ 2 h 717"/>
                <a:gd name="T8" fmla="*/ 9 w 127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17">
                  <a:moveTo>
                    <a:pt x="9" y="717"/>
                  </a:moveTo>
                  <a:lnTo>
                    <a:pt x="0" y="715"/>
                  </a:lnTo>
                  <a:lnTo>
                    <a:pt x="118" y="0"/>
                  </a:lnTo>
                  <a:lnTo>
                    <a:pt x="127" y="2"/>
                  </a:lnTo>
                  <a:lnTo>
                    <a:pt x="9" y="7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46">
              <a:extLst>
                <a:ext uri="{FF2B5EF4-FFF2-40B4-BE49-F238E27FC236}">
                  <a16:creationId xmlns:a16="http://schemas.microsoft.com/office/drawing/2014/main" id="{62EAB1D7-1077-4FED-B1AE-A7563F2C8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1" y="3771900"/>
              <a:ext cx="203200" cy="1138238"/>
            </a:xfrm>
            <a:custGeom>
              <a:avLst/>
              <a:gdLst>
                <a:gd name="T0" fmla="*/ 9 w 128"/>
                <a:gd name="T1" fmla="*/ 717 h 717"/>
                <a:gd name="T2" fmla="*/ 0 w 128"/>
                <a:gd name="T3" fmla="*/ 715 h 717"/>
                <a:gd name="T4" fmla="*/ 119 w 128"/>
                <a:gd name="T5" fmla="*/ 0 h 717"/>
                <a:gd name="T6" fmla="*/ 128 w 128"/>
                <a:gd name="T7" fmla="*/ 2 h 717"/>
                <a:gd name="T8" fmla="*/ 9 w 128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17">
                  <a:moveTo>
                    <a:pt x="9" y="717"/>
                  </a:moveTo>
                  <a:lnTo>
                    <a:pt x="0" y="715"/>
                  </a:lnTo>
                  <a:lnTo>
                    <a:pt x="119" y="0"/>
                  </a:lnTo>
                  <a:lnTo>
                    <a:pt x="128" y="2"/>
                  </a:lnTo>
                  <a:lnTo>
                    <a:pt x="9" y="717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47">
              <a:extLst>
                <a:ext uri="{FF2B5EF4-FFF2-40B4-BE49-F238E27FC236}">
                  <a16:creationId xmlns:a16="http://schemas.microsoft.com/office/drawing/2014/main" id="{5C6622D1-6FDA-4769-B707-38143FCB4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1" y="3771900"/>
              <a:ext cx="203200" cy="1138238"/>
            </a:xfrm>
            <a:custGeom>
              <a:avLst/>
              <a:gdLst>
                <a:gd name="T0" fmla="*/ 9 w 128"/>
                <a:gd name="T1" fmla="*/ 717 h 717"/>
                <a:gd name="T2" fmla="*/ 0 w 128"/>
                <a:gd name="T3" fmla="*/ 715 h 717"/>
                <a:gd name="T4" fmla="*/ 119 w 128"/>
                <a:gd name="T5" fmla="*/ 0 h 717"/>
                <a:gd name="T6" fmla="*/ 128 w 128"/>
                <a:gd name="T7" fmla="*/ 2 h 717"/>
                <a:gd name="T8" fmla="*/ 9 w 128"/>
                <a:gd name="T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717">
                  <a:moveTo>
                    <a:pt x="9" y="717"/>
                  </a:moveTo>
                  <a:lnTo>
                    <a:pt x="0" y="715"/>
                  </a:lnTo>
                  <a:lnTo>
                    <a:pt x="119" y="0"/>
                  </a:lnTo>
                  <a:lnTo>
                    <a:pt x="128" y="2"/>
                  </a:lnTo>
                  <a:lnTo>
                    <a:pt x="9" y="7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48">
              <a:extLst>
                <a:ext uri="{FF2B5EF4-FFF2-40B4-BE49-F238E27FC236}">
                  <a16:creationId xmlns:a16="http://schemas.microsoft.com/office/drawing/2014/main" id="{C33A9CD9-6C13-4EC3-9846-B097249022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8826" y="4010025"/>
              <a:ext cx="346075" cy="14288"/>
            </a:xfrm>
            <a:custGeom>
              <a:avLst/>
              <a:gdLst>
                <a:gd name="T0" fmla="*/ 218 w 218"/>
                <a:gd name="T1" fmla="*/ 9 h 9"/>
                <a:gd name="T2" fmla="*/ 0 w 218"/>
                <a:gd name="T3" fmla="*/ 9 h 9"/>
                <a:gd name="T4" fmla="*/ 0 w 218"/>
                <a:gd name="T5" fmla="*/ 0 h 9"/>
                <a:gd name="T6" fmla="*/ 218 w 218"/>
                <a:gd name="T7" fmla="*/ 0 h 9"/>
                <a:gd name="T8" fmla="*/ 218 w 218"/>
                <a:gd name="T9" fmla="*/ 9 h 9"/>
                <a:gd name="T10" fmla="*/ 218 w 218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8" h="9">
                  <a:moveTo>
                    <a:pt x="218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18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49">
              <a:extLst>
                <a:ext uri="{FF2B5EF4-FFF2-40B4-BE49-F238E27FC236}">
                  <a16:creationId xmlns:a16="http://schemas.microsoft.com/office/drawing/2014/main" id="{39681E17-2800-440A-BA38-B360A0939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426" y="4159250"/>
              <a:ext cx="347663" cy="14288"/>
            </a:xfrm>
            <a:custGeom>
              <a:avLst/>
              <a:gdLst>
                <a:gd name="T0" fmla="*/ 219 w 219"/>
                <a:gd name="T1" fmla="*/ 9 h 9"/>
                <a:gd name="T2" fmla="*/ 0 w 219"/>
                <a:gd name="T3" fmla="*/ 9 h 9"/>
                <a:gd name="T4" fmla="*/ 0 w 219"/>
                <a:gd name="T5" fmla="*/ 0 h 9"/>
                <a:gd name="T6" fmla="*/ 219 w 219"/>
                <a:gd name="T7" fmla="*/ 0 h 9"/>
                <a:gd name="T8" fmla="*/ 219 w 219"/>
                <a:gd name="T9" fmla="*/ 9 h 9"/>
                <a:gd name="T10" fmla="*/ 219 w 21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50">
              <a:extLst>
                <a:ext uri="{FF2B5EF4-FFF2-40B4-BE49-F238E27FC236}">
                  <a16:creationId xmlns:a16="http://schemas.microsoft.com/office/drawing/2014/main" id="{D8333924-2437-4F6C-8BBE-5BDA36506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8026" y="4311650"/>
              <a:ext cx="347663" cy="14288"/>
            </a:xfrm>
            <a:custGeom>
              <a:avLst/>
              <a:gdLst>
                <a:gd name="T0" fmla="*/ 219 w 219"/>
                <a:gd name="T1" fmla="*/ 9 h 9"/>
                <a:gd name="T2" fmla="*/ 0 w 219"/>
                <a:gd name="T3" fmla="*/ 9 h 9"/>
                <a:gd name="T4" fmla="*/ 0 w 219"/>
                <a:gd name="T5" fmla="*/ 0 h 9"/>
                <a:gd name="T6" fmla="*/ 219 w 219"/>
                <a:gd name="T7" fmla="*/ 0 h 9"/>
                <a:gd name="T8" fmla="*/ 219 w 219"/>
                <a:gd name="T9" fmla="*/ 9 h 9"/>
                <a:gd name="T10" fmla="*/ 219 w 21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51">
              <a:extLst>
                <a:ext uri="{FF2B5EF4-FFF2-40B4-BE49-F238E27FC236}">
                  <a16:creationId xmlns:a16="http://schemas.microsoft.com/office/drawing/2014/main" id="{A0A554A3-529A-48AC-A268-41970B6152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213" y="4464050"/>
              <a:ext cx="347663" cy="14288"/>
            </a:xfrm>
            <a:custGeom>
              <a:avLst/>
              <a:gdLst>
                <a:gd name="T0" fmla="*/ 219 w 219"/>
                <a:gd name="T1" fmla="*/ 9 h 9"/>
                <a:gd name="T2" fmla="*/ 0 w 219"/>
                <a:gd name="T3" fmla="*/ 9 h 9"/>
                <a:gd name="T4" fmla="*/ 0 w 219"/>
                <a:gd name="T5" fmla="*/ 0 h 9"/>
                <a:gd name="T6" fmla="*/ 219 w 219"/>
                <a:gd name="T7" fmla="*/ 0 h 9"/>
                <a:gd name="T8" fmla="*/ 219 w 219"/>
                <a:gd name="T9" fmla="*/ 9 h 9"/>
                <a:gd name="T10" fmla="*/ 219 w 219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9">
                  <a:moveTo>
                    <a:pt x="219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19" y="0"/>
                  </a:lnTo>
                  <a:lnTo>
                    <a:pt x="219" y="9"/>
                  </a:lnTo>
                  <a:lnTo>
                    <a:pt x="219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52">
              <a:extLst>
                <a:ext uri="{FF2B5EF4-FFF2-40B4-BE49-F238E27FC236}">
                  <a16:creationId xmlns:a16="http://schemas.microsoft.com/office/drawing/2014/main" id="{62323104-24D4-4DD2-8ED8-733D039A9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813" y="4611688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53">
              <a:extLst>
                <a:ext uri="{FF2B5EF4-FFF2-40B4-BE49-F238E27FC236}">
                  <a16:creationId xmlns:a16="http://schemas.microsoft.com/office/drawing/2014/main" id="{B54012BC-A4EE-4504-BC5D-92A9BB94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001" y="4764088"/>
              <a:ext cx="350838" cy="14288"/>
            </a:xfrm>
            <a:custGeom>
              <a:avLst/>
              <a:gdLst>
                <a:gd name="T0" fmla="*/ 221 w 221"/>
                <a:gd name="T1" fmla="*/ 9 h 9"/>
                <a:gd name="T2" fmla="*/ 0 w 221"/>
                <a:gd name="T3" fmla="*/ 9 h 9"/>
                <a:gd name="T4" fmla="*/ 0 w 221"/>
                <a:gd name="T5" fmla="*/ 0 h 9"/>
                <a:gd name="T6" fmla="*/ 221 w 221"/>
                <a:gd name="T7" fmla="*/ 0 h 9"/>
                <a:gd name="T8" fmla="*/ 221 w 221"/>
                <a:gd name="T9" fmla="*/ 9 h 9"/>
                <a:gd name="T10" fmla="*/ 221 w 22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9">
                  <a:moveTo>
                    <a:pt x="221" y="9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221" y="0"/>
                  </a:lnTo>
                  <a:lnTo>
                    <a:pt x="221" y="9"/>
                  </a:lnTo>
                  <a:lnTo>
                    <a:pt x="221" y="9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54">
              <a:extLst>
                <a:ext uri="{FF2B5EF4-FFF2-40B4-BE49-F238E27FC236}">
                  <a16:creationId xmlns:a16="http://schemas.microsoft.com/office/drawing/2014/main" id="{D890D3D3-9B66-4413-9D08-4C08C093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113" y="3757613"/>
              <a:ext cx="423863" cy="42863"/>
            </a:xfrm>
            <a:custGeom>
              <a:avLst/>
              <a:gdLst>
                <a:gd name="T0" fmla="*/ 267 w 267"/>
                <a:gd name="T1" fmla="*/ 27 h 27"/>
                <a:gd name="T2" fmla="*/ 0 w 267"/>
                <a:gd name="T3" fmla="*/ 27 h 27"/>
                <a:gd name="T4" fmla="*/ 0 w 267"/>
                <a:gd name="T5" fmla="*/ 0 h 27"/>
                <a:gd name="T6" fmla="*/ 267 w 267"/>
                <a:gd name="T7" fmla="*/ 0 h 27"/>
                <a:gd name="T8" fmla="*/ 267 w 267"/>
                <a:gd name="T9" fmla="*/ 27 h 27"/>
                <a:gd name="T10" fmla="*/ 267 w 26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27">
                  <a:moveTo>
                    <a:pt x="267" y="27"/>
                  </a:moveTo>
                  <a:lnTo>
                    <a:pt x="0" y="27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27"/>
                  </a:lnTo>
                  <a:lnTo>
                    <a:pt x="267" y="27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55">
              <a:extLst>
                <a:ext uri="{FF2B5EF4-FFF2-40B4-BE49-F238E27FC236}">
                  <a16:creationId xmlns:a16="http://schemas.microsoft.com/office/drawing/2014/main" id="{20625EB7-4470-4439-97E1-2C8C1DBA1B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73350"/>
              <a:ext cx="481013" cy="893763"/>
            </a:xfrm>
            <a:custGeom>
              <a:avLst/>
              <a:gdLst>
                <a:gd name="T0" fmla="*/ 60 w 303"/>
                <a:gd name="T1" fmla="*/ 563 h 563"/>
                <a:gd name="T2" fmla="*/ 33 w 303"/>
                <a:gd name="T3" fmla="*/ 293 h 563"/>
                <a:gd name="T4" fmla="*/ 0 w 303"/>
                <a:gd name="T5" fmla="*/ 5 h 563"/>
                <a:gd name="T6" fmla="*/ 26 w 303"/>
                <a:gd name="T7" fmla="*/ 0 h 563"/>
                <a:gd name="T8" fmla="*/ 87 w 303"/>
                <a:gd name="T9" fmla="*/ 275 h 563"/>
                <a:gd name="T10" fmla="*/ 180 w 303"/>
                <a:gd name="T11" fmla="*/ 281 h 563"/>
                <a:gd name="T12" fmla="*/ 276 w 303"/>
                <a:gd name="T13" fmla="*/ 5 h 563"/>
                <a:gd name="T14" fmla="*/ 303 w 303"/>
                <a:gd name="T15" fmla="*/ 9 h 563"/>
                <a:gd name="T16" fmla="*/ 232 w 303"/>
                <a:gd name="T17" fmla="*/ 304 h 563"/>
                <a:gd name="T18" fmla="*/ 236 w 303"/>
                <a:gd name="T19" fmla="*/ 556 h 563"/>
                <a:gd name="T20" fmla="*/ 60 w 303"/>
                <a:gd name="T21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563">
                  <a:moveTo>
                    <a:pt x="60" y="563"/>
                  </a:moveTo>
                  <a:lnTo>
                    <a:pt x="33" y="293"/>
                  </a:lnTo>
                  <a:lnTo>
                    <a:pt x="0" y="5"/>
                  </a:lnTo>
                  <a:lnTo>
                    <a:pt x="26" y="0"/>
                  </a:lnTo>
                  <a:lnTo>
                    <a:pt x="87" y="275"/>
                  </a:lnTo>
                  <a:lnTo>
                    <a:pt x="180" y="281"/>
                  </a:lnTo>
                  <a:lnTo>
                    <a:pt x="276" y="5"/>
                  </a:lnTo>
                  <a:lnTo>
                    <a:pt x="303" y="9"/>
                  </a:lnTo>
                  <a:lnTo>
                    <a:pt x="232" y="304"/>
                  </a:lnTo>
                  <a:lnTo>
                    <a:pt x="236" y="556"/>
                  </a:lnTo>
                  <a:lnTo>
                    <a:pt x="60" y="563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56">
              <a:extLst>
                <a:ext uri="{FF2B5EF4-FFF2-40B4-BE49-F238E27FC236}">
                  <a16:creationId xmlns:a16="http://schemas.microsoft.com/office/drawing/2014/main" id="{1C9BC493-E773-42BF-9ED3-C08A5881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73350"/>
              <a:ext cx="481013" cy="893763"/>
            </a:xfrm>
            <a:custGeom>
              <a:avLst/>
              <a:gdLst>
                <a:gd name="T0" fmla="*/ 60 w 303"/>
                <a:gd name="T1" fmla="*/ 563 h 563"/>
                <a:gd name="T2" fmla="*/ 33 w 303"/>
                <a:gd name="T3" fmla="*/ 293 h 563"/>
                <a:gd name="T4" fmla="*/ 0 w 303"/>
                <a:gd name="T5" fmla="*/ 5 h 563"/>
                <a:gd name="T6" fmla="*/ 26 w 303"/>
                <a:gd name="T7" fmla="*/ 0 h 563"/>
                <a:gd name="T8" fmla="*/ 87 w 303"/>
                <a:gd name="T9" fmla="*/ 275 h 563"/>
                <a:gd name="T10" fmla="*/ 180 w 303"/>
                <a:gd name="T11" fmla="*/ 281 h 563"/>
                <a:gd name="T12" fmla="*/ 276 w 303"/>
                <a:gd name="T13" fmla="*/ 5 h 563"/>
                <a:gd name="T14" fmla="*/ 303 w 303"/>
                <a:gd name="T15" fmla="*/ 9 h 563"/>
                <a:gd name="T16" fmla="*/ 232 w 303"/>
                <a:gd name="T17" fmla="*/ 304 h 563"/>
                <a:gd name="T18" fmla="*/ 236 w 303"/>
                <a:gd name="T19" fmla="*/ 556 h 563"/>
                <a:gd name="T20" fmla="*/ 60 w 303"/>
                <a:gd name="T21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563">
                  <a:moveTo>
                    <a:pt x="60" y="563"/>
                  </a:moveTo>
                  <a:lnTo>
                    <a:pt x="33" y="293"/>
                  </a:lnTo>
                  <a:lnTo>
                    <a:pt x="0" y="5"/>
                  </a:lnTo>
                  <a:lnTo>
                    <a:pt x="26" y="0"/>
                  </a:lnTo>
                  <a:lnTo>
                    <a:pt x="87" y="275"/>
                  </a:lnTo>
                  <a:lnTo>
                    <a:pt x="180" y="281"/>
                  </a:lnTo>
                  <a:lnTo>
                    <a:pt x="276" y="5"/>
                  </a:lnTo>
                  <a:lnTo>
                    <a:pt x="303" y="9"/>
                  </a:lnTo>
                  <a:lnTo>
                    <a:pt x="232" y="304"/>
                  </a:lnTo>
                  <a:lnTo>
                    <a:pt x="236" y="556"/>
                  </a:lnTo>
                  <a:lnTo>
                    <a:pt x="60" y="56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57">
              <a:extLst>
                <a:ext uri="{FF2B5EF4-FFF2-40B4-BE49-F238E27FC236}">
                  <a16:creationId xmlns:a16="http://schemas.microsoft.com/office/drawing/2014/main" id="{7FF543AC-21A9-48CC-9DFF-03B6512F92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2901" y="2914650"/>
              <a:ext cx="169863" cy="195263"/>
            </a:xfrm>
            <a:custGeom>
              <a:avLst/>
              <a:gdLst>
                <a:gd name="T0" fmla="*/ 3 w 48"/>
                <a:gd name="T1" fmla="*/ 19 h 55"/>
                <a:gd name="T2" fmla="*/ 16 w 48"/>
                <a:gd name="T3" fmla="*/ 52 h 55"/>
                <a:gd name="T4" fmla="*/ 45 w 48"/>
                <a:gd name="T5" fmla="*/ 30 h 55"/>
                <a:gd name="T6" fmla="*/ 30 w 48"/>
                <a:gd name="T7" fmla="*/ 4 h 55"/>
                <a:gd name="T8" fmla="*/ 3 w 48"/>
                <a:gd name="T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5">
                  <a:moveTo>
                    <a:pt x="3" y="19"/>
                  </a:moveTo>
                  <a:cubicBezTo>
                    <a:pt x="0" y="30"/>
                    <a:pt x="5" y="49"/>
                    <a:pt x="16" y="52"/>
                  </a:cubicBezTo>
                  <a:cubicBezTo>
                    <a:pt x="28" y="55"/>
                    <a:pt x="42" y="42"/>
                    <a:pt x="45" y="30"/>
                  </a:cubicBezTo>
                  <a:cubicBezTo>
                    <a:pt x="48" y="19"/>
                    <a:pt x="41" y="7"/>
                    <a:pt x="30" y="4"/>
                  </a:cubicBezTo>
                  <a:cubicBezTo>
                    <a:pt x="18" y="0"/>
                    <a:pt x="6" y="7"/>
                    <a:pt x="3" y="19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58">
              <a:extLst>
                <a:ext uri="{FF2B5EF4-FFF2-40B4-BE49-F238E27FC236}">
                  <a16:creationId xmlns:a16="http://schemas.microsoft.com/office/drawing/2014/main" id="{37D411DA-C1CE-4974-818A-7C5289793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001" y="2921000"/>
              <a:ext cx="131763" cy="174625"/>
            </a:xfrm>
            <a:custGeom>
              <a:avLst/>
              <a:gdLst>
                <a:gd name="T0" fmla="*/ 7 w 37"/>
                <a:gd name="T1" fmla="*/ 10 h 49"/>
                <a:gd name="T2" fmla="*/ 0 w 37"/>
                <a:gd name="T3" fmla="*/ 6 h 49"/>
                <a:gd name="T4" fmla="*/ 0 w 37"/>
                <a:gd name="T5" fmla="*/ 5 h 49"/>
                <a:gd name="T6" fmla="*/ 19 w 37"/>
                <a:gd name="T7" fmla="*/ 2 h 49"/>
                <a:gd name="T8" fmla="*/ 34 w 37"/>
                <a:gd name="T9" fmla="*/ 28 h 49"/>
                <a:gd name="T10" fmla="*/ 15 w 37"/>
                <a:gd name="T11" fmla="*/ 49 h 49"/>
                <a:gd name="T12" fmla="*/ 17 w 37"/>
                <a:gd name="T13" fmla="*/ 42 h 49"/>
                <a:gd name="T14" fmla="*/ 25 w 37"/>
                <a:gd name="T15" fmla="*/ 15 h 49"/>
                <a:gd name="T16" fmla="*/ 7 w 37"/>
                <a:gd name="T17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49">
                  <a:moveTo>
                    <a:pt x="7" y="10"/>
                  </a:moveTo>
                  <a:cubicBezTo>
                    <a:pt x="5" y="10"/>
                    <a:pt x="2" y="8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5" y="1"/>
                    <a:pt x="12" y="0"/>
                    <a:pt x="19" y="2"/>
                  </a:cubicBezTo>
                  <a:cubicBezTo>
                    <a:pt x="30" y="5"/>
                    <a:pt x="37" y="17"/>
                    <a:pt x="34" y="28"/>
                  </a:cubicBezTo>
                  <a:cubicBezTo>
                    <a:pt x="32" y="37"/>
                    <a:pt x="24" y="46"/>
                    <a:pt x="15" y="49"/>
                  </a:cubicBezTo>
                  <a:cubicBezTo>
                    <a:pt x="16" y="47"/>
                    <a:pt x="16" y="45"/>
                    <a:pt x="17" y="42"/>
                  </a:cubicBezTo>
                  <a:cubicBezTo>
                    <a:pt x="19" y="33"/>
                    <a:pt x="22" y="24"/>
                    <a:pt x="25" y="15"/>
                  </a:cubicBezTo>
                  <a:cubicBezTo>
                    <a:pt x="19" y="14"/>
                    <a:pt x="13" y="12"/>
                    <a:pt x="7" y="10"/>
                  </a:cubicBezTo>
                  <a:close/>
                </a:path>
              </a:pathLst>
            </a:custGeom>
            <a:solidFill>
              <a:srgbClr val="3E3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59">
              <a:extLst>
                <a:ext uri="{FF2B5EF4-FFF2-40B4-BE49-F238E27FC236}">
                  <a16:creationId xmlns:a16="http://schemas.microsoft.com/office/drawing/2014/main" id="{83003EEA-808C-4A87-A99A-750A57C2B3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4976" y="3013075"/>
              <a:ext cx="49213" cy="46038"/>
            </a:xfrm>
            <a:custGeom>
              <a:avLst/>
              <a:gdLst>
                <a:gd name="T0" fmla="*/ 6 w 14"/>
                <a:gd name="T1" fmla="*/ 2 h 13"/>
                <a:gd name="T2" fmla="*/ 11 w 14"/>
                <a:gd name="T3" fmla="*/ 1 h 13"/>
                <a:gd name="T4" fmla="*/ 13 w 14"/>
                <a:gd name="T5" fmla="*/ 2 h 13"/>
                <a:gd name="T6" fmla="*/ 14 w 14"/>
                <a:gd name="T7" fmla="*/ 5 h 13"/>
                <a:gd name="T8" fmla="*/ 7 w 14"/>
                <a:gd name="T9" fmla="*/ 12 h 13"/>
                <a:gd name="T10" fmla="*/ 4 w 14"/>
                <a:gd name="T11" fmla="*/ 13 h 13"/>
                <a:gd name="T12" fmla="*/ 2 w 14"/>
                <a:gd name="T13" fmla="*/ 11 h 13"/>
                <a:gd name="T14" fmla="*/ 6 w 14"/>
                <a:gd name="T1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6" y="2"/>
                  </a:moveTo>
                  <a:cubicBezTo>
                    <a:pt x="7" y="1"/>
                    <a:pt x="10" y="0"/>
                    <a:pt x="11" y="1"/>
                  </a:cubicBezTo>
                  <a:cubicBezTo>
                    <a:pt x="12" y="1"/>
                    <a:pt x="12" y="1"/>
                    <a:pt x="13" y="2"/>
                  </a:cubicBezTo>
                  <a:cubicBezTo>
                    <a:pt x="13" y="3"/>
                    <a:pt x="14" y="4"/>
                    <a:pt x="14" y="5"/>
                  </a:cubicBezTo>
                  <a:cubicBezTo>
                    <a:pt x="13" y="8"/>
                    <a:pt x="10" y="11"/>
                    <a:pt x="7" y="12"/>
                  </a:cubicBezTo>
                  <a:cubicBezTo>
                    <a:pt x="6" y="13"/>
                    <a:pt x="5" y="13"/>
                    <a:pt x="4" y="13"/>
                  </a:cubicBezTo>
                  <a:cubicBezTo>
                    <a:pt x="3" y="12"/>
                    <a:pt x="3" y="12"/>
                    <a:pt x="2" y="11"/>
                  </a:cubicBezTo>
                  <a:cubicBezTo>
                    <a:pt x="0" y="8"/>
                    <a:pt x="4" y="4"/>
                    <a:pt x="6" y="2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60">
              <a:extLst>
                <a:ext uri="{FF2B5EF4-FFF2-40B4-BE49-F238E27FC236}">
                  <a16:creationId xmlns:a16="http://schemas.microsoft.com/office/drawing/2014/main" id="{14D017B6-2A23-4AE2-892D-7E6EED4333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101" y="3484563"/>
              <a:ext cx="287338" cy="741363"/>
            </a:xfrm>
            <a:custGeom>
              <a:avLst/>
              <a:gdLst>
                <a:gd name="T0" fmla="*/ 181 w 181"/>
                <a:gd name="T1" fmla="*/ 45 h 467"/>
                <a:gd name="T2" fmla="*/ 154 w 181"/>
                <a:gd name="T3" fmla="*/ 458 h 467"/>
                <a:gd name="T4" fmla="*/ 125 w 181"/>
                <a:gd name="T5" fmla="*/ 458 h 467"/>
                <a:gd name="T6" fmla="*/ 101 w 181"/>
                <a:gd name="T7" fmla="*/ 47 h 467"/>
                <a:gd name="T8" fmla="*/ 76 w 181"/>
                <a:gd name="T9" fmla="*/ 50 h 467"/>
                <a:gd name="T10" fmla="*/ 61 w 181"/>
                <a:gd name="T11" fmla="*/ 467 h 467"/>
                <a:gd name="T12" fmla="*/ 38 w 181"/>
                <a:gd name="T13" fmla="*/ 467 h 467"/>
                <a:gd name="T14" fmla="*/ 5 w 181"/>
                <a:gd name="T15" fmla="*/ 52 h 467"/>
                <a:gd name="T16" fmla="*/ 0 w 181"/>
                <a:gd name="T17" fmla="*/ 0 h 467"/>
                <a:gd name="T18" fmla="*/ 181 w 181"/>
                <a:gd name="T19" fmla="*/ 3 h 467"/>
                <a:gd name="T20" fmla="*/ 181 w 181"/>
                <a:gd name="T21" fmla="*/ 45 h 467"/>
                <a:gd name="T22" fmla="*/ 181 w 181"/>
                <a:gd name="T23" fmla="*/ 45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1" h="467">
                  <a:moveTo>
                    <a:pt x="181" y="45"/>
                  </a:moveTo>
                  <a:lnTo>
                    <a:pt x="154" y="458"/>
                  </a:lnTo>
                  <a:lnTo>
                    <a:pt x="125" y="458"/>
                  </a:lnTo>
                  <a:lnTo>
                    <a:pt x="101" y="47"/>
                  </a:lnTo>
                  <a:lnTo>
                    <a:pt x="76" y="50"/>
                  </a:lnTo>
                  <a:lnTo>
                    <a:pt x="61" y="467"/>
                  </a:lnTo>
                  <a:lnTo>
                    <a:pt x="38" y="467"/>
                  </a:lnTo>
                  <a:lnTo>
                    <a:pt x="5" y="52"/>
                  </a:lnTo>
                  <a:lnTo>
                    <a:pt x="0" y="0"/>
                  </a:lnTo>
                  <a:lnTo>
                    <a:pt x="181" y="3"/>
                  </a:lnTo>
                  <a:lnTo>
                    <a:pt x="181" y="45"/>
                  </a:lnTo>
                  <a:lnTo>
                    <a:pt x="181" y="45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61">
              <a:extLst>
                <a:ext uri="{FF2B5EF4-FFF2-40B4-BE49-F238E27FC236}">
                  <a16:creationId xmlns:a16="http://schemas.microsoft.com/office/drawing/2014/main" id="{2DBF4381-5002-4898-8F8A-3ED9C32B4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7363" y="4211638"/>
              <a:ext cx="149225" cy="25400"/>
            </a:xfrm>
            <a:custGeom>
              <a:avLst/>
              <a:gdLst>
                <a:gd name="T0" fmla="*/ 31 w 94"/>
                <a:gd name="T1" fmla="*/ 0 h 16"/>
                <a:gd name="T2" fmla="*/ 94 w 94"/>
                <a:gd name="T3" fmla="*/ 7 h 16"/>
                <a:gd name="T4" fmla="*/ 92 w 94"/>
                <a:gd name="T5" fmla="*/ 16 h 16"/>
                <a:gd name="T6" fmla="*/ 0 w 94"/>
                <a:gd name="T7" fmla="*/ 16 h 16"/>
                <a:gd name="T8" fmla="*/ 2 w 94"/>
                <a:gd name="T9" fmla="*/ 0 h 16"/>
                <a:gd name="T10" fmla="*/ 31 w 9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6">
                  <a:moveTo>
                    <a:pt x="31" y="0"/>
                  </a:moveTo>
                  <a:lnTo>
                    <a:pt x="94" y="7"/>
                  </a:lnTo>
                  <a:lnTo>
                    <a:pt x="92" y="16"/>
                  </a:lnTo>
                  <a:lnTo>
                    <a:pt x="0" y="16"/>
                  </a:lnTo>
                  <a:lnTo>
                    <a:pt x="2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62">
              <a:extLst>
                <a:ext uri="{FF2B5EF4-FFF2-40B4-BE49-F238E27FC236}">
                  <a16:creationId xmlns:a16="http://schemas.microsoft.com/office/drawing/2014/main" id="{B3ABF80D-59F2-4D84-8824-7A4962D7B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7363" y="4211638"/>
              <a:ext cx="149225" cy="25400"/>
            </a:xfrm>
            <a:custGeom>
              <a:avLst/>
              <a:gdLst>
                <a:gd name="T0" fmla="*/ 31 w 94"/>
                <a:gd name="T1" fmla="*/ 0 h 16"/>
                <a:gd name="T2" fmla="*/ 94 w 94"/>
                <a:gd name="T3" fmla="*/ 7 h 16"/>
                <a:gd name="T4" fmla="*/ 92 w 94"/>
                <a:gd name="T5" fmla="*/ 16 h 16"/>
                <a:gd name="T6" fmla="*/ 0 w 94"/>
                <a:gd name="T7" fmla="*/ 16 h 16"/>
                <a:gd name="T8" fmla="*/ 2 w 94"/>
                <a:gd name="T9" fmla="*/ 0 h 16"/>
                <a:gd name="T10" fmla="*/ 31 w 94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6">
                  <a:moveTo>
                    <a:pt x="31" y="0"/>
                  </a:moveTo>
                  <a:lnTo>
                    <a:pt x="94" y="7"/>
                  </a:lnTo>
                  <a:lnTo>
                    <a:pt x="92" y="16"/>
                  </a:lnTo>
                  <a:lnTo>
                    <a:pt x="0" y="16"/>
                  </a:lnTo>
                  <a:lnTo>
                    <a:pt x="2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63">
              <a:extLst>
                <a:ext uri="{FF2B5EF4-FFF2-40B4-BE49-F238E27FC236}">
                  <a16:creationId xmlns:a16="http://schemas.microsoft.com/office/drawing/2014/main" id="{8D25112D-CE51-4C95-ADDD-7EFE65254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4225925"/>
              <a:ext cx="138113" cy="25400"/>
            </a:xfrm>
            <a:custGeom>
              <a:avLst/>
              <a:gdLst>
                <a:gd name="T0" fmla="*/ 87 w 87"/>
                <a:gd name="T1" fmla="*/ 0 h 16"/>
                <a:gd name="T2" fmla="*/ 87 w 87"/>
                <a:gd name="T3" fmla="*/ 13 h 16"/>
                <a:gd name="T4" fmla="*/ 0 w 87"/>
                <a:gd name="T5" fmla="*/ 16 h 16"/>
                <a:gd name="T6" fmla="*/ 0 w 87"/>
                <a:gd name="T7" fmla="*/ 4 h 16"/>
                <a:gd name="T8" fmla="*/ 64 w 87"/>
                <a:gd name="T9" fmla="*/ 0 h 16"/>
                <a:gd name="T10" fmla="*/ 87 w 8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6">
                  <a:moveTo>
                    <a:pt x="87" y="0"/>
                  </a:moveTo>
                  <a:lnTo>
                    <a:pt x="87" y="13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64">
              <a:extLst>
                <a:ext uri="{FF2B5EF4-FFF2-40B4-BE49-F238E27FC236}">
                  <a16:creationId xmlns:a16="http://schemas.microsoft.com/office/drawing/2014/main" id="{085A0822-2966-433C-9CC3-ADF5805185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4225925"/>
              <a:ext cx="138113" cy="25400"/>
            </a:xfrm>
            <a:custGeom>
              <a:avLst/>
              <a:gdLst>
                <a:gd name="T0" fmla="*/ 87 w 87"/>
                <a:gd name="T1" fmla="*/ 0 h 16"/>
                <a:gd name="T2" fmla="*/ 87 w 87"/>
                <a:gd name="T3" fmla="*/ 13 h 16"/>
                <a:gd name="T4" fmla="*/ 0 w 87"/>
                <a:gd name="T5" fmla="*/ 16 h 16"/>
                <a:gd name="T6" fmla="*/ 0 w 87"/>
                <a:gd name="T7" fmla="*/ 4 h 16"/>
                <a:gd name="T8" fmla="*/ 64 w 87"/>
                <a:gd name="T9" fmla="*/ 0 h 16"/>
                <a:gd name="T10" fmla="*/ 87 w 8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6">
                  <a:moveTo>
                    <a:pt x="87" y="0"/>
                  </a:moveTo>
                  <a:lnTo>
                    <a:pt x="87" y="13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65">
              <a:extLst>
                <a:ext uri="{FF2B5EF4-FFF2-40B4-BE49-F238E27FC236}">
                  <a16:creationId xmlns:a16="http://schemas.microsoft.com/office/drawing/2014/main" id="{5F2AC837-350C-4D88-9DCD-1B0C4425D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8613" y="3009900"/>
              <a:ext cx="138113" cy="117475"/>
            </a:xfrm>
            <a:custGeom>
              <a:avLst/>
              <a:gdLst>
                <a:gd name="T0" fmla="*/ 28 w 39"/>
                <a:gd name="T1" fmla="*/ 8 h 33"/>
                <a:gd name="T2" fmla="*/ 8 w 39"/>
                <a:gd name="T3" fmla="*/ 0 h 33"/>
                <a:gd name="T4" fmla="*/ 7 w 39"/>
                <a:gd name="T5" fmla="*/ 0 h 33"/>
                <a:gd name="T6" fmla="*/ 6 w 39"/>
                <a:gd name="T7" fmla="*/ 2 h 33"/>
                <a:gd name="T8" fmla="*/ 3 w 39"/>
                <a:gd name="T9" fmla="*/ 7 h 33"/>
                <a:gd name="T10" fmla="*/ 1 w 39"/>
                <a:gd name="T11" fmla="*/ 12 h 33"/>
                <a:gd name="T12" fmla="*/ 1 w 39"/>
                <a:gd name="T13" fmla="*/ 20 h 33"/>
                <a:gd name="T14" fmla="*/ 2 w 39"/>
                <a:gd name="T15" fmla="*/ 25 h 33"/>
                <a:gd name="T16" fmla="*/ 10 w 39"/>
                <a:gd name="T17" fmla="*/ 31 h 33"/>
                <a:gd name="T18" fmla="*/ 20 w 39"/>
                <a:gd name="T19" fmla="*/ 33 h 33"/>
                <a:gd name="T20" fmla="*/ 27 w 39"/>
                <a:gd name="T21" fmla="*/ 31 h 33"/>
                <a:gd name="T22" fmla="*/ 33 w 39"/>
                <a:gd name="T23" fmla="*/ 18 h 33"/>
                <a:gd name="T24" fmla="*/ 33 w 39"/>
                <a:gd name="T25" fmla="*/ 14 h 33"/>
                <a:gd name="T26" fmla="*/ 34 w 39"/>
                <a:gd name="T27" fmla="*/ 11 h 33"/>
                <a:gd name="T28" fmla="*/ 36 w 39"/>
                <a:gd name="T29" fmla="*/ 4 h 33"/>
                <a:gd name="T30" fmla="*/ 32 w 39"/>
                <a:gd name="T31" fmla="*/ 6 h 33"/>
                <a:gd name="T32" fmla="*/ 28 w 39"/>
                <a:gd name="T33" fmla="*/ 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3">
                  <a:moveTo>
                    <a:pt x="28" y="8"/>
                  </a:moveTo>
                  <a:cubicBezTo>
                    <a:pt x="21" y="8"/>
                    <a:pt x="15" y="1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1"/>
                    <a:pt x="6" y="1"/>
                    <a:pt x="6" y="2"/>
                  </a:cubicBezTo>
                  <a:cubicBezTo>
                    <a:pt x="5" y="3"/>
                    <a:pt x="4" y="5"/>
                    <a:pt x="3" y="7"/>
                  </a:cubicBezTo>
                  <a:cubicBezTo>
                    <a:pt x="2" y="9"/>
                    <a:pt x="1" y="11"/>
                    <a:pt x="1" y="12"/>
                  </a:cubicBezTo>
                  <a:cubicBezTo>
                    <a:pt x="0" y="15"/>
                    <a:pt x="0" y="17"/>
                    <a:pt x="1" y="20"/>
                  </a:cubicBezTo>
                  <a:cubicBezTo>
                    <a:pt x="1" y="21"/>
                    <a:pt x="2" y="23"/>
                    <a:pt x="2" y="25"/>
                  </a:cubicBezTo>
                  <a:cubicBezTo>
                    <a:pt x="4" y="28"/>
                    <a:pt x="7" y="30"/>
                    <a:pt x="10" y="31"/>
                  </a:cubicBezTo>
                  <a:cubicBezTo>
                    <a:pt x="13" y="33"/>
                    <a:pt x="17" y="33"/>
                    <a:pt x="20" y="33"/>
                  </a:cubicBezTo>
                  <a:cubicBezTo>
                    <a:pt x="22" y="32"/>
                    <a:pt x="25" y="32"/>
                    <a:pt x="27" y="31"/>
                  </a:cubicBezTo>
                  <a:cubicBezTo>
                    <a:pt x="31" y="29"/>
                    <a:pt x="34" y="23"/>
                    <a:pt x="33" y="18"/>
                  </a:cubicBezTo>
                  <a:cubicBezTo>
                    <a:pt x="33" y="17"/>
                    <a:pt x="33" y="16"/>
                    <a:pt x="33" y="14"/>
                  </a:cubicBezTo>
                  <a:cubicBezTo>
                    <a:pt x="33" y="13"/>
                    <a:pt x="34" y="12"/>
                    <a:pt x="34" y="11"/>
                  </a:cubicBezTo>
                  <a:cubicBezTo>
                    <a:pt x="35" y="10"/>
                    <a:pt x="39" y="4"/>
                    <a:pt x="36" y="4"/>
                  </a:cubicBezTo>
                  <a:cubicBezTo>
                    <a:pt x="35" y="4"/>
                    <a:pt x="33" y="5"/>
                    <a:pt x="32" y="6"/>
                  </a:cubicBezTo>
                  <a:cubicBezTo>
                    <a:pt x="31" y="7"/>
                    <a:pt x="29" y="7"/>
                    <a:pt x="28" y="8"/>
                  </a:cubicBezTo>
                  <a:close/>
                </a:path>
              </a:pathLst>
            </a:custGeom>
            <a:solidFill>
              <a:srgbClr val="3E3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66">
              <a:extLst>
                <a:ext uri="{FF2B5EF4-FFF2-40B4-BE49-F238E27FC236}">
                  <a16:creationId xmlns:a16="http://schemas.microsoft.com/office/drawing/2014/main" id="{7EE35670-31AC-4C52-B45C-5785020B61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551" y="2681288"/>
              <a:ext cx="95250" cy="152400"/>
            </a:xfrm>
            <a:custGeom>
              <a:avLst/>
              <a:gdLst>
                <a:gd name="T0" fmla="*/ 38 w 60"/>
                <a:gd name="T1" fmla="*/ 96 h 96"/>
                <a:gd name="T2" fmla="*/ 38 w 60"/>
                <a:gd name="T3" fmla="*/ 96 h 96"/>
                <a:gd name="T4" fmla="*/ 60 w 60"/>
                <a:gd name="T5" fmla="*/ 4 h 96"/>
                <a:gd name="T6" fmla="*/ 38 w 60"/>
                <a:gd name="T7" fmla="*/ 96 h 96"/>
                <a:gd name="T8" fmla="*/ 0 w 60"/>
                <a:gd name="T9" fmla="*/ 96 h 96"/>
                <a:gd name="T10" fmla="*/ 0 w 60"/>
                <a:gd name="T11" fmla="*/ 96 h 96"/>
                <a:gd name="T12" fmla="*/ 33 w 60"/>
                <a:gd name="T13" fmla="*/ 0 h 96"/>
                <a:gd name="T14" fmla="*/ 0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38" y="96"/>
                  </a:moveTo>
                  <a:lnTo>
                    <a:pt x="38" y="96"/>
                  </a:lnTo>
                  <a:lnTo>
                    <a:pt x="60" y="4"/>
                  </a:lnTo>
                  <a:lnTo>
                    <a:pt x="38" y="96"/>
                  </a:lnTo>
                  <a:close/>
                  <a:moveTo>
                    <a:pt x="0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0" name="Freeform 67">
              <a:extLst>
                <a:ext uri="{FF2B5EF4-FFF2-40B4-BE49-F238E27FC236}">
                  <a16:creationId xmlns:a16="http://schemas.microsoft.com/office/drawing/2014/main" id="{82FFB5A8-9431-4126-8F0F-8AA63F2524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0551" y="2681288"/>
              <a:ext cx="95250" cy="152400"/>
            </a:xfrm>
            <a:custGeom>
              <a:avLst/>
              <a:gdLst>
                <a:gd name="T0" fmla="*/ 38 w 60"/>
                <a:gd name="T1" fmla="*/ 96 h 96"/>
                <a:gd name="T2" fmla="*/ 38 w 60"/>
                <a:gd name="T3" fmla="*/ 96 h 96"/>
                <a:gd name="T4" fmla="*/ 60 w 60"/>
                <a:gd name="T5" fmla="*/ 4 h 96"/>
                <a:gd name="T6" fmla="*/ 38 w 60"/>
                <a:gd name="T7" fmla="*/ 96 h 96"/>
                <a:gd name="T8" fmla="*/ 0 w 60"/>
                <a:gd name="T9" fmla="*/ 96 h 96"/>
                <a:gd name="T10" fmla="*/ 0 w 60"/>
                <a:gd name="T11" fmla="*/ 96 h 96"/>
                <a:gd name="T12" fmla="*/ 33 w 60"/>
                <a:gd name="T13" fmla="*/ 0 h 96"/>
                <a:gd name="T14" fmla="*/ 0 w 60"/>
                <a:gd name="T15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96">
                  <a:moveTo>
                    <a:pt x="38" y="96"/>
                  </a:moveTo>
                  <a:lnTo>
                    <a:pt x="38" y="96"/>
                  </a:lnTo>
                  <a:lnTo>
                    <a:pt x="60" y="4"/>
                  </a:lnTo>
                  <a:lnTo>
                    <a:pt x="38" y="96"/>
                  </a:lnTo>
                  <a:moveTo>
                    <a:pt x="0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0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1" name="Freeform 68">
              <a:extLst>
                <a:ext uri="{FF2B5EF4-FFF2-40B4-BE49-F238E27FC236}">
                  <a16:creationId xmlns:a16="http://schemas.microsoft.com/office/drawing/2014/main" id="{19AD4482-D79E-432A-85A0-E16ED057A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2681288"/>
              <a:ext cx="95250" cy="152400"/>
            </a:xfrm>
            <a:custGeom>
              <a:avLst/>
              <a:gdLst>
                <a:gd name="T0" fmla="*/ 38 w 60"/>
                <a:gd name="T1" fmla="*/ 96 h 96"/>
                <a:gd name="T2" fmla="*/ 0 w 60"/>
                <a:gd name="T3" fmla="*/ 96 h 96"/>
                <a:gd name="T4" fmla="*/ 33 w 60"/>
                <a:gd name="T5" fmla="*/ 0 h 96"/>
                <a:gd name="T6" fmla="*/ 60 w 60"/>
                <a:gd name="T7" fmla="*/ 4 h 96"/>
                <a:gd name="T8" fmla="*/ 38 w 60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6">
                  <a:moveTo>
                    <a:pt x="38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60" y="4"/>
                  </a:lnTo>
                  <a:lnTo>
                    <a:pt x="38" y="96"/>
                  </a:lnTo>
                  <a:close/>
                </a:path>
              </a:pathLst>
            </a:custGeom>
            <a:solidFill>
              <a:srgbClr val="C8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2" name="Freeform 69">
              <a:extLst>
                <a:ext uri="{FF2B5EF4-FFF2-40B4-BE49-F238E27FC236}">
                  <a16:creationId xmlns:a16="http://schemas.microsoft.com/office/drawing/2014/main" id="{F8CEF7CC-F929-4722-A460-56366E0E0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50551" y="2681288"/>
              <a:ext cx="95250" cy="152400"/>
            </a:xfrm>
            <a:custGeom>
              <a:avLst/>
              <a:gdLst>
                <a:gd name="T0" fmla="*/ 38 w 60"/>
                <a:gd name="T1" fmla="*/ 96 h 96"/>
                <a:gd name="T2" fmla="*/ 0 w 60"/>
                <a:gd name="T3" fmla="*/ 96 h 96"/>
                <a:gd name="T4" fmla="*/ 33 w 60"/>
                <a:gd name="T5" fmla="*/ 0 h 96"/>
                <a:gd name="T6" fmla="*/ 60 w 60"/>
                <a:gd name="T7" fmla="*/ 4 h 96"/>
                <a:gd name="T8" fmla="*/ 38 w 60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96">
                  <a:moveTo>
                    <a:pt x="38" y="96"/>
                  </a:moveTo>
                  <a:lnTo>
                    <a:pt x="0" y="96"/>
                  </a:lnTo>
                  <a:lnTo>
                    <a:pt x="33" y="0"/>
                  </a:lnTo>
                  <a:lnTo>
                    <a:pt x="60" y="4"/>
                  </a:lnTo>
                  <a:lnTo>
                    <a:pt x="38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3" name="Freeform 70">
              <a:extLst>
                <a:ext uri="{FF2B5EF4-FFF2-40B4-BE49-F238E27FC236}">
                  <a16:creationId xmlns:a16="http://schemas.microsoft.com/office/drawing/2014/main" id="{ED51BFAA-FA04-42A7-ADAA-E4F8886005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81288"/>
              <a:ext cx="17463" cy="152400"/>
            </a:xfrm>
            <a:custGeom>
              <a:avLst/>
              <a:gdLst>
                <a:gd name="T0" fmla="*/ 11 w 11"/>
                <a:gd name="T1" fmla="*/ 96 h 96"/>
                <a:gd name="T2" fmla="*/ 11 w 11"/>
                <a:gd name="T3" fmla="*/ 96 h 96"/>
                <a:gd name="T4" fmla="*/ 0 w 11"/>
                <a:gd name="T5" fmla="*/ 0 h 96"/>
                <a:gd name="T6" fmla="*/ 11 w 11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6">
                  <a:moveTo>
                    <a:pt x="11" y="96"/>
                  </a:moveTo>
                  <a:lnTo>
                    <a:pt x="11" y="96"/>
                  </a:lnTo>
                  <a:lnTo>
                    <a:pt x="0" y="0"/>
                  </a:lnTo>
                  <a:lnTo>
                    <a:pt x="11" y="96"/>
                  </a:ln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4" name="Freeform 71">
              <a:extLst>
                <a:ext uri="{FF2B5EF4-FFF2-40B4-BE49-F238E27FC236}">
                  <a16:creationId xmlns:a16="http://schemas.microsoft.com/office/drawing/2014/main" id="{68EFF825-BF55-485A-9435-3E926609E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81288"/>
              <a:ext cx="17463" cy="152400"/>
            </a:xfrm>
            <a:custGeom>
              <a:avLst/>
              <a:gdLst>
                <a:gd name="T0" fmla="*/ 11 w 11"/>
                <a:gd name="T1" fmla="*/ 96 h 96"/>
                <a:gd name="T2" fmla="*/ 11 w 11"/>
                <a:gd name="T3" fmla="*/ 96 h 96"/>
                <a:gd name="T4" fmla="*/ 0 w 11"/>
                <a:gd name="T5" fmla="*/ 0 h 96"/>
                <a:gd name="T6" fmla="*/ 11 w 11"/>
                <a:gd name="T7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96">
                  <a:moveTo>
                    <a:pt x="11" y="96"/>
                  </a:moveTo>
                  <a:lnTo>
                    <a:pt x="11" y="96"/>
                  </a:lnTo>
                  <a:lnTo>
                    <a:pt x="0" y="0"/>
                  </a:lnTo>
                  <a:lnTo>
                    <a:pt x="11" y="9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5" name="Freeform 72">
              <a:extLst>
                <a:ext uri="{FF2B5EF4-FFF2-40B4-BE49-F238E27FC236}">
                  <a16:creationId xmlns:a16="http://schemas.microsoft.com/office/drawing/2014/main" id="{707B04CF-568B-4C98-8785-F1AA065F5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73350"/>
              <a:ext cx="77788" cy="160338"/>
            </a:xfrm>
            <a:custGeom>
              <a:avLst/>
              <a:gdLst>
                <a:gd name="T0" fmla="*/ 49 w 49"/>
                <a:gd name="T1" fmla="*/ 101 h 101"/>
                <a:gd name="T2" fmla="*/ 11 w 49"/>
                <a:gd name="T3" fmla="*/ 101 h 101"/>
                <a:gd name="T4" fmla="*/ 0 w 49"/>
                <a:gd name="T5" fmla="*/ 5 h 101"/>
                <a:gd name="T6" fmla="*/ 26 w 49"/>
                <a:gd name="T7" fmla="*/ 0 h 101"/>
                <a:gd name="T8" fmla="*/ 49 w 4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1">
                  <a:moveTo>
                    <a:pt x="49" y="101"/>
                  </a:moveTo>
                  <a:lnTo>
                    <a:pt x="11" y="101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9" y="101"/>
                  </a:lnTo>
                  <a:close/>
                </a:path>
              </a:pathLst>
            </a:custGeom>
            <a:solidFill>
              <a:srgbClr val="C8D5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6" name="Freeform 73">
              <a:extLst>
                <a:ext uri="{FF2B5EF4-FFF2-40B4-BE49-F238E27FC236}">
                  <a16:creationId xmlns:a16="http://schemas.microsoft.com/office/drawing/2014/main" id="{A07740E6-8DC5-4B12-B10B-6D5C76508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4788" y="2673350"/>
              <a:ext cx="77788" cy="160338"/>
            </a:xfrm>
            <a:custGeom>
              <a:avLst/>
              <a:gdLst>
                <a:gd name="T0" fmla="*/ 49 w 49"/>
                <a:gd name="T1" fmla="*/ 101 h 101"/>
                <a:gd name="T2" fmla="*/ 11 w 49"/>
                <a:gd name="T3" fmla="*/ 101 h 101"/>
                <a:gd name="T4" fmla="*/ 0 w 49"/>
                <a:gd name="T5" fmla="*/ 5 h 101"/>
                <a:gd name="T6" fmla="*/ 26 w 49"/>
                <a:gd name="T7" fmla="*/ 0 h 101"/>
                <a:gd name="T8" fmla="*/ 49 w 49"/>
                <a:gd name="T9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1">
                  <a:moveTo>
                    <a:pt x="49" y="101"/>
                  </a:moveTo>
                  <a:lnTo>
                    <a:pt x="11" y="101"/>
                  </a:lnTo>
                  <a:lnTo>
                    <a:pt x="0" y="5"/>
                  </a:lnTo>
                  <a:lnTo>
                    <a:pt x="26" y="0"/>
                  </a:lnTo>
                  <a:lnTo>
                    <a:pt x="49" y="1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7" name="Freeform 74">
              <a:extLst>
                <a:ext uri="{FF2B5EF4-FFF2-40B4-BE49-F238E27FC236}">
                  <a16:creationId xmlns:a16="http://schemas.microsoft.com/office/drawing/2014/main" id="{E4F073B6-36F4-49A7-9717-328198093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3938" y="2212975"/>
              <a:ext cx="1633538" cy="449263"/>
            </a:xfrm>
            <a:custGeom>
              <a:avLst/>
              <a:gdLst>
                <a:gd name="T0" fmla="*/ 426 w 461"/>
                <a:gd name="T1" fmla="*/ 0 h 127"/>
                <a:gd name="T2" fmla="*/ 35 w 461"/>
                <a:gd name="T3" fmla="*/ 0 h 127"/>
                <a:gd name="T4" fmla="*/ 0 w 461"/>
                <a:gd name="T5" fmla="*/ 34 h 127"/>
                <a:gd name="T6" fmla="*/ 0 w 461"/>
                <a:gd name="T7" fmla="*/ 93 h 127"/>
                <a:gd name="T8" fmla="*/ 35 w 461"/>
                <a:gd name="T9" fmla="*/ 127 h 127"/>
                <a:gd name="T10" fmla="*/ 426 w 461"/>
                <a:gd name="T11" fmla="*/ 127 h 127"/>
                <a:gd name="T12" fmla="*/ 461 w 461"/>
                <a:gd name="T13" fmla="*/ 93 h 127"/>
                <a:gd name="T14" fmla="*/ 461 w 461"/>
                <a:gd name="T15" fmla="*/ 34 h 127"/>
                <a:gd name="T16" fmla="*/ 426 w 461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27">
                  <a:moveTo>
                    <a:pt x="42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15" y="127"/>
                    <a:pt x="35" y="127"/>
                  </a:cubicBezTo>
                  <a:cubicBezTo>
                    <a:pt x="426" y="127"/>
                    <a:pt x="426" y="127"/>
                    <a:pt x="426" y="127"/>
                  </a:cubicBezTo>
                  <a:cubicBezTo>
                    <a:pt x="445" y="127"/>
                    <a:pt x="461" y="112"/>
                    <a:pt x="461" y="93"/>
                  </a:cubicBezTo>
                  <a:cubicBezTo>
                    <a:pt x="461" y="34"/>
                    <a:pt x="461" y="34"/>
                    <a:pt x="461" y="34"/>
                  </a:cubicBezTo>
                  <a:cubicBezTo>
                    <a:pt x="461" y="15"/>
                    <a:pt x="445" y="0"/>
                    <a:pt x="426" y="0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8" name="Freeform 75">
              <a:extLst>
                <a:ext uri="{FF2B5EF4-FFF2-40B4-BE49-F238E27FC236}">
                  <a16:creationId xmlns:a16="http://schemas.microsoft.com/office/drawing/2014/main" id="{0E27F439-C1A1-47B4-A970-637F88722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76" y="2212975"/>
              <a:ext cx="1633538" cy="449263"/>
            </a:xfrm>
            <a:custGeom>
              <a:avLst/>
              <a:gdLst>
                <a:gd name="T0" fmla="*/ 426 w 461"/>
                <a:gd name="T1" fmla="*/ 0 h 127"/>
                <a:gd name="T2" fmla="*/ 35 w 461"/>
                <a:gd name="T3" fmla="*/ 0 h 127"/>
                <a:gd name="T4" fmla="*/ 0 w 461"/>
                <a:gd name="T5" fmla="*/ 34 h 127"/>
                <a:gd name="T6" fmla="*/ 0 w 461"/>
                <a:gd name="T7" fmla="*/ 93 h 127"/>
                <a:gd name="T8" fmla="*/ 35 w 461"/>
                <a:gd name="T9" fmla="*/ 127 h 127"/>
                <a:gd name="T10" fmla="*/ 426 w 461"/>
                <a:gd name="T11" fmla="*/ 127 h 127"/>
                <a:gd name="T12" fmla="*/ 461 w 461"/>
                <a:gd name="T13" fmla="*/ 93 h 127"/>
                <a:gd name="T14" fmla="*/ 461 w 461"/>
                <a:gd name="T15" fmla="*/ 34 h 127"/>
                <a:gd name="T16" fmla="*/ 426 w 461"/>
                <a:gd name="T1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127">
                  <a:moveTo>
                    <a:pt x="426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5"/>
                    <a:pt x="0" y="3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12"/>
                    <a:pt x="16" y="127"/>
                    <a:pt x="35" y="127"/>
                  </a:cubicBezTo>
                  <a:cubicBezTo>
                    <a:pt x="426" y="127"/>
                    <a:pt x="426" y="127"/>
                    <a:pt x="426" y="127"/>
                  </a:cubicBezTo>
                  <a:cubicBezTo>
                    <a:pt x="445" y="127"/>
                    <a:pt x="461" y="112"/>
                    <a:pt x="461" y="93"/>
                  </a:cubicBezTo>
                  <a:cubicBezTo>
                    <a:pt x="461" y="34"/>
                    <a:pt x="461" y="34"/>
                    <a:pt x="461" y="34"/>
                  </a:cubicBezTo>
                  <a:cubicBezTo>
                    <a:pt x="461" y="15"/>
                    <a:pt x="445" y="0"/>
                    <a:pt x="426" y="0"/>
                  </a:cubicBez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9" name="Freeform 76">
              <a:extLst>
                <a:ext uri="{FF2B5EF4-FFF2-40B4-BE49-F238E27FC236}">
                  <a16:creationId xmlns:a16="http://schemas.microsoft.com/office/drawing/2014/main" id="{20B9EF43-60AC-43AA-B8A0-492FE83E1C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36313" y="2305050"/>
              <a:ext cx="269875" cy="279400"/>
            </a:xfrm>
            <a:custGeom>
              <a:avLst/>
              <a:gdLst>
                <a:gd name="T0" fmla="*/ 32 w 76"/>
                <a:gd name="T1" fmla="*/ 8 h 79"/>
                <a:gd name="T2" fmla="*/ 55 w 76"/>
                <a:gd name="T3" fmla="*/ 32 h 79"/>
                <a:gd name="T4" fmla="*/ 32 w 76"/>
                <a:gd name="T5" fmla="*/ 55 h 79"/>
                <a:gd name="T6" fmla="*/ 8 w 76"/>
                <a:gd name="T7" fmla="*/ 32 h 79"/>
                <a:gd name="T8" fmla="*/ 32 w 76"/>
                <a:gd name="T9" fmla="*/ 8 h 79"/>
                <a:gd name="T10" fmla="*/ 75 w 76"/>
                <a:gd name="T11" fmla="*/ 72 h 79"/>
                <a:gd name="T12" fmla="*/ 56 w 76"/>
                <a:gd name="T13" fmla="*/ 52 h 79"/>
                <a:gd name="T14" fmla="*/ 64 w 76"/>
                <a:gd name="T15" fmla="*/ 32 h 79"/>
                <a:gd name="T16" fmla="*/ 32 w 76"/>
                <a:gd name="T17" fmla="*/ 0 h 79"/>
                <a:gd name="T18" fmla="*/ 0 w 76"/>
                <a:gd name="T19" fmla="*/ 32 h 79"/>
                <a:gd name="T20" fmla="*/ 32 w 76"/>
                <a:gd name="T21" fmla="*/ 64 h 79"/>
                <a:gd name="T22" fmla="*/ 50 w 76"/>
                <a:gd name="T23" fmla="*/ 58 h 79"/>
                <a:gd name="T24" fmla="*/ 69 w 76"/>
                <a:gd name="T25" fmla="*/ 78 h 79"/>
                <a:gd name="T26" fmla="*/ 72 w 76"/>
                <a:gd name="T27" fmla="*/ 79 h 79"/>
                <a:gd name="T28" fmla="*/ 75 w 76"/>
                <a:gd name="T29" fmla="*/ 78 h 79"/>
                <a:gd name="T30" fmla="*/ 75 w 76"/>
                <a:gd name="T31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6" h="79">
                  <a:moveTo>
                    <a:pt x="32" y="8"/>
                  </a:moveTo>
                  <a:cubicBezTo>
                    <a:pt x="45" y="8"/>
                    <a:pt x="55" y="19"/>
                    <a:pt x="55" y="32"/>
                  </a:cubicBezTo>
                  <a:cubicBezTo>
                    <a:pt x="55" y="45"/>
                    <a:pt x="45" y="55"/>
                    <a:pt x="32" y="55"/>
                  </a:cubicBezTo>
                  <a:cubicBezTo>
                    <a:pt x="19" y="55"/>
                    <a:pt x="8" y="45"/>
                    <a:pt x="8" y="32"/>
                  </a:cubicBezTo>
                  <a:cubicBezTo>
                    <a:pt x="8" y="19"/>
                    <a:pt x="19" y="8"/>
                    <a:pt x="32" y="8"/>
                  </a:cubicBezTo>
                  <a:close/>
                  <a:moveTo>
                    <a:pt x="75" y="72"/>
                  </a:moveTo>
                  <a:cubicBezTo>
                    <a:pt x="56" y="52"/>
                    <a:pt x="56" y="52"/>
                    <a:pt x="56" y="52"/>
                  </a:cubicBezTo>
                  <a:cubicBezTo>
                    <a:pt x="61" y="47"/>
                    <a:pt x="64" y="39"/>
                    <a:pt x="64" y="32"/>
                  </a:cubicBezTo>
                  <a:cubicBezTo>
                    <a:pt x="64" y="14"/>
                    <a:pt x="49" y="0"/>
                    <a:pt x="32" y="0"/>
                  </a:cubicBezTo>
                  <a:cubicBezTo>
                    <a:pt x="14" y="0"/>
                    <a:pt x="0" y="14"/>
                    <a:pt x="0" y="32"/>
                  </a:cubicBezTo>
                  <a:cubicBezTo>
                    <a:pt x="0" y="49"/>
                    <a:pt x="14" y="64"/>
                    <a:pt x="32" y="64"/>
                  </a:cubicBezTo>
                  <a:cubicBezTo>
                    <a:pt x="38" y="64"/>
                    <a:pt x="45" y="62"/>
                    <a:pt x="50" y="58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0" y="78"/>
                    <a:pt x="71" y="79"/>
                    <a:pt x="72" y="79"/>
                  </a:cubicBezTo>
                  <a:cubicBezTo>
                    <a:pt x="73" y="79"/>
                    <a:pt x="74" y="78"/>
                    <a:pt x="75" y="78"/>
                  </a:cubicBezTo>
                  <a:cubicBezTo>
                    <a:pt x="76" y="76"/>
                    <a:pt x="76" y="73"/>
                    <a:pt x="75" y="72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1" name="Freeform 78">
              <a:extLst>
                <a:ext uri="{FF2B5EF4-FFF2-40B4-BE49-F238E27FC236}">
                  <a16:creationId xmlns:a16="http://schemas.microsoft.com/office/drawing/2014/main" id="{5D238CF2-262F-4199-AADB-FF18A18A1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1" y="4240213"/>
              <a:ext cx="22225" cy="28575"/>
            </a:xfrm>
            <a:custGeom>
              <a:avLst/>
              <a:gdLst>
                <a:gd name="T0" fmla="*/ 14 w 14"/>
                <a:gd name="T1" fmla="*/ 18 h 18"/>
                <a:gd name="T2" fmla="*/ 5 w 14"/>
                <a:gd name="T3" fmla="*/ 18 h 18"/>
                <a:gd name="T4" fmla="*/ 0 w 14"/>
                <a:gd name="T5" fmla="*/ 0 h 18"/>
                <a:gd name="T6" fmla="*/ 9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lnTo>
                    <a:pt x="5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8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2" name="Freeform 79">
              <a:extLst>
                <a:ext uri="{FF2B5EF4-FFF2-40B4-BE49-F238E27FC236}">
                  <a16:creationId xmlns:a16="http://schemas.microsoft.com/office/drawing/2014/main" id="{FA2F35D0-C2D0-491C-9FF1-5D0E67BE1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5551" y="4240213"/>
              <a:ext cx="22225" cy="28575"/>
            </a:xfrm>
            <a:custGeom>
              <a:avLst/>
              <a:gdLst>
                <a:gd name="T0" fmla="*/ 14 w 14"/>
                <a:gd name="T1" fmla="*/ 18 h 18"/>
                <a:gd name="T2" fmla="*/ 5 w 14"/>
                <a:gd name="T3" fmla="*/ 18 h 18"/>
                <a:gd name="T4" fmla="*/ 0 w 14"/>
                <a:gd name="T5" fmla="*/ 0 h 18"/>
                <a:gd name="T6" fmla="*/ 9 w 14"/>
                <a:gd name="T7" fmla="*/ 0 h 18"/>
                <a:gd name="T8" fmla="*/ 14 w 14"/>
                <a:gd name="T9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18"/>
                  </a:moveTo>
                  <a:lnTo>
                    <a:pt x="5" y="18"/>
                  </a:lnTo>
                  <a:lnTo>
                    <a:pt x="0" y="0"/>
                  </a:lnTo>
                  <a:lnTo>
                    <a:pt x="9" y="0"/>
                  </a:lnTo>
                  <a:lnTo>
                    <a:pt x="14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3" name="Freeform 80">
              <a:extLst>
                <a:ext uri="{FF2B5EF4-FFF2-40B4-BE49-F238E27FC236}">
                  <a16:creationId xmlns:a16="http://schemas.microsoft.com/office/drawing/2014/main" id="{9D0F087A-DE0A-4169-B25C-F896E2B5C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4240213"/>
              <a:ext cx="138113" cy="11113"/>
            </a:xfrm>
            <a:custGeom>
              <a:avLst/>
              <a:gdLst>
                <a:gd name="T0" fmla="*/ 0 w 87"/>
                <a:gd name="T1" fmla="*/ 7 h 7"/>
                <a:gd name="T2" fmla="*/ 0 w 87"/>
                <a:gd name="T3" fmla="*/ 0 h 7"/>
                <a:gd name="T4" fmla="*/ 87 w 87"/>
                <a:gd name="T5" fmla="*/ 0 h 7"/>
                <a:gd name="T6" fmla="*/ 87 w 87"/>
                <a:gd name="T7" fmla="*/ 4 h 7"/>
                <a:gd name="T8" fmla="*/ 0 w 8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">
                  <a:moveTo>
                    <a:pt x="0" y="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4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4" name="Freeform 81">
              <a:extLst>
                <a:ext uri="{FF2B5EF4-FFF2-40B4-BE49-F238E27FC236}">
                  <a16:creationId xmlns:a16="http://schemas.microsoft.com/office/drawing/2014/main" id="{B329FA06-0CD4-4560-8E94-134552760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0826" y="4240213"/>
              <a:ext cx="138113" cy="11113"/>
            </a:xfrm>
            <a:custGeom>
              <a:avLst/>
              <a:gdLst>
                <a:gd name="T0" fmla="*/ 0 w 87"/>
                <a:gd name="T1" fmla="*/ 7 h 7"/>
                <a:gd name="T2" fmla="*/ 0 w 87"/>
                <a:gd name="T3" fmla="*/ 0 h 7"/>
                <a:gd name="T4" fmla="*/ 87 w 87"/>
                <a:gd name="T5" fmla="*/ 0 h 7"/>
                <a:gd name="T6" fmla="*/ 87 w 87"/>
                <a:gd name="T7" fmla="*/ 4 h 7"/>
                <a:gd name="T8" fmla="*/ 0 w 87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">
                  <a:moveTo>
                    <a:pt x="0" y="7"/>
                  </a:moveTo>
                  <a:lnTo>
                    <a:pt x="0" y="0"/>
                  </a:lnTo>
                  <a:lnTo>
                    <a:pt x="87" y="0"/>
                  </a:lnTo>
                  <a:lnTo>
                    <a:pt x="87" y="4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5" name="Oval 82">
              <a:extLst>
                <a:ext uri="{FF2B5EF4-FFF2-40B4-BE49-F238E27FC236}">
                  <a16:creationId xmlns:a16="http://schemas.microsoft.com/office/drawing/2014/main" id="{0E6F6D80-4C45-4F0D-8774-63A06F8BD0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2563" y="2620963"/>
              <a:ext cx="74613" cy="69850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6" name="Oval 83">
              <a:extLst>
                <a:ext uri="{FF2B5EF4-FFF2-40B4-BE49-F238E27FC236}">
                  <a16:creationId xmlns:a16="http://schemas.microsoft.com/office/drawing/2014/main" id="{F71D8D32-43BE-4EC0-8FD9-A69D3ECC4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74363" y="2630488"/>
              <a:ext cx="71438" cy="71438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7" name="Freeform 84">
              <a:extLst>
                <a:ext uri="{FF2B5EF4-FFF2-40B4-BE49-F238E27FC236}">
                  <a16:creationId xmlns:a16="http://schemas.microsoft.com/office/drawing/2014/main" id="{C38416EC-ABAE-4258-9938-FF4CCDDFD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4938" y="2741613"/>
              <a:ext cx="88900" cy="87313"/>
            </a:xfrm>
            <a:custGeom>
              <a:avLst/>
              <a:gdLst>
                <a:gd name="T0" fmla="*/ 23 w 25"/>
                <a:gd name="T1" fmla="*/ 9 h 25"/>
                <a:gd name="T2" fmla="*/ 17 w 25"/>
                <a:gd name="T3" fmla="*/ 23 h 25"/>
                <a:gd name="T4" fmla="*/ 3 w 25"/>
                <a:gd name="T5" fmla="*/ 17 h 25"/>
                <a:gd name="T6" fmla="*/ 9 w 25"/>
                <a:gd name="T7" fmla="*/ 2 h 25"/>
                <a:gd name="T8" fmla="*/ 23 w 25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3" y="9"/>
                  </a:moveTo>
                  <a:cubicBezTo>
                    <a:pt x="25" y="14"/>
                    <a:pt x="23" y="21"/>
                    <a:pt x="17" y="23"/>
                  </a:cubicBezTo>
                  <a:cubicBezTo>
                    <a:pt x="11" y="25"/>
                    <a:pt x="5" y="22"/>
                    <a:pt x="3" y="17"/>
                  </a:cubicBezTo>
                  <a:cubicBezTo>
                    <a:pt x="0" y="11"/>
                    <a:pt x="3" y="4"/>
                    <a:pt x="9" y="2"/>
                  </a:cubicBezTo>
                  <a:cubicBezTo>
                    <a:pt x="15" y="0"/>
                    <a:pt x="21" y="3"/>
                    <a:pt x="23" y="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8" name="Freeform 85">
              <a:extLst>
                <a:ext uri="{FF2B5EF4-FFF2-40B4-BE49-F238E27FC236}">
                  <a16:creationId xmlns:a16="http://schemas.microsoft.com/office/drawing/2014/main" id="{6AF62581-AC71-4E46-A0B2-B65D3DF92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4551" y="2532063"/>
              <a:ext cx="620713" cy="620713"/>
            </a:xfrm>
            <a:custGeom>
              <a:avLst/>
              <a:gdLst>
                <a:gd name="T0" fmla="*/ 148 w 175"/>
                <a:gd name="T1" fmla="*/ 20 h 175"/>
                <a:gd name="T2" fmla="*/ 54 w 175"/>
                <a:gd name="T3" fmla="*/ 3 h 175"/>
                <a:gd name="T4" fmla="*/ 19 w 175"/>
                <a:gd name="T5" fmla="*/ 27 h 175"/>
                <a:gd name="T6" fmla="*/ 3 w 175"/>
                <a:gd name="T7" fmla="*/ 121 h 175"/>
                <a:gd name="T8" fmla="*/ 27 w 175"/>
                <a:gd name="T9" fmla="*/ 156 h 175"/>
                <a:gd name="T10" fmla="*/ 121 w 175"/>
                <a:gd name="T11" fmla="*/ 172 h 175"/>
                <a:gd name="T12" fmla="*/ 155 w 175"/>
                <a:gd name="T13" fmla="*/ 148 h 175"/>
                <a:gd name="T14" fmla="*/ 172 w 175"/>
                <a:gd name="T15" fmla="*/ 54 h 175"/>
                <a:gd name="T16" fmla="*/ 148 w 175"/>
                <a:gd name="T17" fmla="*/ 2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75">
                  <a:moveTo>
                    <a:pt x="148" y="20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38" y="0"/>
                    <a:pt x="22" y="11"/>
                    <a:pt x="19" y="27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0" y="137"/>
                    <a:pt x="11" y="153"/>
                    <a:pt x="27" y="156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37" y="175"/>
                    <a:pt x="153" y="164"/>
                    <a:pt x="155" y="148"/>
                  </a:cubicBezTo>
                  <a:cubicBezTo>
                    <a:pt x="172" y="54"/>
                    <a:pt x="172" y="54"/>
                    <a:pt x="172" y="54"/>
                  </a:cubicBezTo>
                  <a:cubicBezTo>
                    <a:pt x="175" y="38"/>
                    <a:pt x="164" y="22"/>
                    <a:pt x="148" y="20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9" name="Freeform 86">
              <a:extLst>
                <a:ext uri="{FF2B5EF4-FFF2-40B4-BE49-F238E27FC236}">
                  <a16:creationId xmlns:a16="http://schemas.microsoft.com/office/drawing/2014/main" id="{62E36E16-C6AA-43E9-9561-85D83E71D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4214813"/>
              <a:ext cx="261938" cy="280988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7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6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4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0" name="Freeform 87">
              <a:extLst>
                <a:ext uri="{FF2B5EF4-FFF2-40B4-BE49-F238E27FC236}">
                  <a16:creationId xmlns:a16="http://schemas.microsoft.com/office/drawing/2014/main" id="{AEC417E8-DFF7-40A8-BA73-8CE9686360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2088" y="2776538"/>
              <a:ext cx="428625" cy="141288"/>
            </a:xfrm>
            <a:custGeom>
              <a:avLst/>
              <a:gdLst>
                <a:gd name="T0" fmla="*/ 11 w 270"/>
                <a:gd name="T1" fmla="*/ 0 h 89"/>
                <a:gd name="T2" fmla="*/ 75 w 270"/>
                <a:gd name="T3" fmla="*/ 24 h 89"/>
                <a:gd name="T4" fmla="*/ 270 w 270"/>
                <a:gd name="T5" fmla="*/ 45 h 89"/>
                <a:gd name="T6" fmla="*/ 205 w 270"/>
                <a:gd name="T7" fmla="*/ 89 h 89"/>
                <a:gd name="T8" fmla="*/ 69 w 270"/>
                <a:gd name="T9" fmla="*/ 56 h 89"/>
                <a:gd name="T10" fmla="*/ 0 w 270"/>
                <a:gd name="T11" fmla="*/ 24 h 89"/>
                <a:gd name="T12" fmla="*/ 11 w 270"/>
                <a:gd name="T13" fmla="*/ 0 h 89"/>
                <a:gd name="T14" fmla="*/ 11 w 270"/>
                <a:gd name="T15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0" h="89">
                  <a:moveTo>
                    <a:pt x="11" y="0"/>
                  </a:moveTo>
                  <a:lnTo>
                    <a:pt x="75" y="24"/>
                  </a:lnTo>
                  <a:lnTo>
                    <a:pt x="270" y="45"/>
                  </a:lnTo>
                  <a:lnTo>
                    <a:pt x="205" y="89"/>
                  </a:lnTo>
                  <a:lnTo>
                    <a:pt x="69" y="56"/>
                  </a:lnTo>
                  <a:lnTo>
                    <a:pt x="0" y="24"/>
                  </a:lnTo>
                  <a:lnTo>
                    <a:pt x="11" y="0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EF40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1" name="Freeform 88">
              <a:extLst>
                <a:ext uri="{FF2B5EF4-FFF2-40B4-BE49-F238E27FC236}">
                  <a16:creationId xmlns:a16="http://schemas.microsoft.com/office/drawing/2014/main" id="{9E169A4F-024B-42C8-A138-378EE2811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1" y="2662238"/>
              <a:ext cx="195263" cy="195263"/>
            </a:xfrm>
            <a:custGeom>
              <a:avLst/>
              <a:gdLst>
                <a:gd name="T0" fmla="*/ 50 w 55"/>
                <a:gd name="T1" fmla="*/ 19 h 55"/>
                <a:gd name="T2" fmla="*/ 36 w 55"/>
                <a:gd name="T3" fmla="*/ 50 h 55"/>
                <a:gd name="T4" fmla="*/ 5 w 55"/>
                <a:gd name="T5" fmla="*/ 36 h 55"/>
                <a:gd name="T6" fmla="*/ 19 w 55"/>
                <a:gd name="T7" fmla="*/ 5 h 55"/>
                <a:gd name="T8" fmla="*/ 50 w 55"/>
                <a:gd name="T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5">
                  <a:moveTo>
                    <a:pt x="50" y="19"/>
                  </a:moveTo>
                  <a:cubicBezTo>
                    <a:pt x="55" y="31"/>
                    <a:pt x="49" y="45"/>
                    <a:pt x="36" y="50"/>
                  </a:cubicBezTo>
                  <a:cubicBezTo>
                    <a:pt x="24" y="55"/>
                    <a:pt x="10" y="49"/>
                    <a:pt x="5" y="36"/>
                  </a:cubicBezTo>
                  <a:cubicBezTo>
                    <a:pt x="0" y="24"/>
                    <a:pt x="6" y="9"/>
                    <a:pt x="19" y="5"/>
                  </a:cubicBezTo>
                  <a:cubicBezTo>
                    <a:pt x="31" y="0"/>
                    <a:pt x="45" y="6"/>
                    <a:pt x="50" y="1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2" name="Freeform 89">
              <a:extLst>
                <a:ext uri="{FF2B5EF4-FFF2-40B4-BE49-F238E27FC236}">
                  <a16:creationId xmlns:a16="http://schemas.microsoft.com/office/drawing/2014/main" id="{46740184-874A-4619-A556-32196112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7713" y="3084513"/>
              <a:ext cx="152400" cy="673100"/>
            </a:xfrm>
            <a:custGeom>
              <a:avLst/>
              <a:gdLst>
                <a:gd name="T0" fmla="*/ 96 w 96"/>
                <a:gd name="T1" fmla="*/ 0 h 424"/>
                <a:gd name="T2" fmla="*/ 74 w 96"/>
                <a:gd name="T3" fmla="*/ 226 h 424"/>
                <a:gd name="T4" fmla="*/ 80 w 96"/>
                <a:gd name="T5" fmla="*/ 424 h 424"/>
                <a:gd name="T6" fmla="*/ 4 w 96"/>
                <a:gd name="T7" fmla="*/ 424 h 424"/>
                <a:gd name="T8" fmla="*/ 0 w 96"/>
                <a:gd name="T9" fmla="*/ 409 h 424"/>
                <a:gd name="T10" fmla="*/ 54 w 96"/>
                <a:gd name="T11" fmla="*/ 402 h 424"/>
                <a:gd name="T12" fmla="*/ 25 w 96"/>
                <a:gd name="T13" fmla="*/ 226 h 424"/>
                <a:gd name="T14" fmla="*/ 0 w 96"/>
                <a:gd name="T15" fmla="*/ 9 h 424"/>
                <a:gd name="T16" fmla="*/ 96 w 96"/>
                <a:gd name="T17" fmla="*/ 0 h 424"/>
                <a:gd name="T18" fmla="*/ 96 w 96"/>
                <a:gd name="T19" fmla="*/ 0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424">
                  <a:moveTo>
                    <a:pt x="96" y="0"/>
                  </a:moveTo>
                  <a:lnTo>
                    <a:pt x="74" y="226"/>
                  </a:lnTo>
                  <a:lnTo>
                    <a:pt x="80" y="424"/>
                  </a:lnTo>
                  <a:lnTo>
                    <a:pt x="4" y="424"/>
                  </a:lnTo>
                  <a:lnTo>
                    <a:pt x="0" y="409"/>
                  </a:lnTo>
                  <a:lnTo>
                    <a:pt x="54" y="402"/>
                  </a:lnTo>
                  <a:lnTo>
                    <a:pt x="25" y="226"/>
                  </a:lnTo>
                  <a:lnTo>
                    <a:pt x="0" y="9"/>
                  </a:lnTo>
                  <a:lnTo>
                    <a:pt x="96" y="0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1958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Freeform 90">
              <a:extLst>
                <a:ext uri="{FF2B5EF4-FFF2-40B4-BE49-F238E27FC236}">
                  <a16:creationId xmlns:a16="http://schemas.microsoft.com/office/drawing/2014/main" id="{F2C4ED10-B7CC-4DAB-BAA0-117819822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6051" y="2811463"/>
              <a:ext cx="693738" cy="301625"/>
            </a:xfrm>
            <a:custGeom>
              <a:avLst/>
              <a:gdLst>
                <a:gd name="T0" fmla="*/ 4 w 196"/>
                <a:gd name="T1" fmla="*/ 0 h 85"/>
                <a:gd name="T2" fmla="*/ 73 w 196"/>
                <a:gd name="T3" fmla="*/ 16 h 85"/>
                <a:gd name="T4" fmla="*/ 101 w 196"/>
                <a:gd name="T5" fmla="*/ 13 h 85"/>
                <a:gd name="T6" fmla="*/ 131 w 196"/>
                <a:gd name="T7" fmla="*/ 6 h 85"/>
                <a:gd name="T8" fmla="*/ 196 w 196"/>
                <a:gd name="T9" fmla="*/ 37 h 85"/>
                <a:gd name="T10" fmla="*/ 161 w 196"/>
                <a:gd name="T11" fmla="*/ 85 h 85"/>
                <a:gd name="T12" fmla="*/ 102 w 196"/>
                <a:gd name="T13" fmla="*/ 36 h 85"/>
                <a:gd name="T14" fmla="*/ 67 w 196"/>
                <a:gd name="T15" fmla="*/ 35 h 85"/>
                <a:gd name="T16" fmla="*/ 0 w 196"/>
                <a:gd name="T17" fmla="*/ 11 h 85"/>
                <a:gd name="T18" fmla="*/ 4 w 196"/>
                <a:gd name="T19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6" h="85">
                  <a:moveTo>
                    <a:pt x="4" y="0"/>
                  </a:moveTo>
                  <a:cubicBezTo>
                    <a:pt x="17" y="5"/>
                    <a:pt x="59" y="17"/>
                    <a:pt x="73" y="16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31" y="6"/>
                    <a:pt x="131" y="6"/>
                    <a:pt x="131" y="6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61" y="85"/>
                    <a:pt x="161" y="85"/>
                    <a:pt x="161" y="85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53" y="34"/>
                    <a:pt x="12" y="18"/>
                    <a:pt x="0" y="11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4" name="Freeform 91">
              <a:extLst>
                <a:ext uri="{FF2B5EF4-FFF2-40B4-BE49-F238E27FC236}">
                  <a16:creationId xmlns:a16="http://schemas.microsoft.com/office/drawing/2014/main" id="{D94E0AF4-7F5F-4871-9DDC-CF8B79BB9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4026" y="2655888"/>
              <a:ext cx="161925" cy="177800"/>
            </a:xfrm>
            <a:custGeom>
              <a:avLst/>
              <a:gdLst>
                <a:gd name="T0" fmla="*/ 39 w 46"/>
                <a:gd name="T1" fmla="*/ 14 h 50"/>
                <a:gd name="T2" fmla="*/ 2 w 46"/>
                <a:gd name="T3" fmla="*/ 6 h 50"/>
                <a:gd name="T4" fmla="*/ 0 w 46"/>
                <a:gd name="T5" fmla="*/ 7 h 50"/>
                <a:gd name="T6" fmla="*/ 2 w 46"/>
                <a:gd name="T7" fmla="*/ 12 h 50"/>
                <a:gd name="T8" fmla="*/ 18 w 46"/>
                <a:gd name="T9" fmla="*/ 21 h 50"/>
                <a:gd name="T10" fmla="*/ 19 w 46"/>
                <a:gd name="T11" fmla="*/ 25 h 50"/>
                <a:gd name="T12" fmla="*/ 22 w 46"/>
                <a:gd name="T13" fmla="*/ 23 h 50"/>
                <a:gd name="T14" fmla="*/ 27 w 46"/>
                <a:gd name="T15" fmla="*/ 23 h 50"/>
                <a:gd name="T16" fmla="*/ 29 w 46"/>
                <a:gd name="T17" fmla="*/ 36 h 50"/>
                <a:gd name="T18" fmla="*/ 25 w 46"/>
                <a:gd name="T19" fmla="*/ 38 h 50"/>
                <a:gd name="T20" fmla="*/ 24 w 46"/>
                <a:gd name="T21" fmla="*/ 39 h 50"/>
                <a:gd name="T22" fmla="*/ 26 w 46"/>
                <a:gd name="T23" fmla="*/ 50 h 50"/>
                <a:gd name="T24" fmla="*/ 39 w 46"/>
                <a:gd name="T25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50">
                  <a:moveTo>
                    <a:pt x="39" y="14"/>
                  </a:moveTo>
                  <a:cubicBezTo>
                    <a:pt x="34" y="3"/>
                    <a:pt x="14" y="0"/>
                    <a:pt x="2" y="6"/>
                  </a:cubicBezTo>
                  <a:cubicBezTo>
                    <a:pt x="2" y="6"/>
                    <a:pt x="1" y="6"/>
                    <a:pt x="0" y="7"/>
                  </a:cubicBezTo>
                  <a:cubicBezTo>
                    <a:pt x="1" y="9"/>
                    <a:pt x="1" y="11"/>
                    <a:pt x="2" y="12"/>
                  </a:cubicBezTo>
                  <a:cubicBezTo>
                    <a:pt x="5" y="17"/>
                    <a:pt x="12" y="21"/>
                    <a:pt x="18" y="21"/>
                  </a:cubicBezTo>
                  <a:cubicBezTo>
                    <a:pt x="18" y="21"/>
                    <a:pt x="19" y="23"/>
                    <a:pt x="19" y="25"/>
                  </a:cubicBezTo>
                  <a:cubicBezTo>
                    <a:pt x="20" y="24"/>
                    <a:pt x="21" y="23"/>
                    <a:pt x="22" y="23"/>
                  </a:cubicBezTo>
                  <a:cubicBezTo>
                    <a:pt x="24" y="22"/>
                    <a:pt x="26" y="22"/>
                    <a:pt x="27" y="23"/>
                  </a:cubicBezTo>
                  <a:cubicBezTo>
                    <a:pt x="33" y="24"/>
                    <a:pt x="33" y="32"/>
                    <a:pt x="29" y="36"/>
                  </a:cubicBezTo>
                  <a:cubicBezTo>
                    <a:pt x="28" y="37"/>
                    <a:pt x="26" y="38"/>
                    <a:pt x="25" y="38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46"/>
                    <a:pt x="24" y="47"/>
                    <a:pt x="26" y="50"/>
                  </a:cubicBezTo>
                  <a:cubicBezTo>
                    <a:pt x="35" y="43"/>
                    <a:pt x="46" y="30"/>
                    <a:pt x="39" y="14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5" name="Freeform 92">
              <a:extLst>
                <a:ext uri="{FF2B5EF4-FFF2-40B4-BE49-F238E27FC236}">
                  <a16:creationId xmlns:a16="http://schemas.microsoft.com/office/drawing/2014/main" id="{721B71EE-93B2-4CF9-93F1-E36F51586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2788" y="2946400"/>
              <a:ext cx="630238" cy="276225"/>
            </a:xfrm>
            <a:custGeom>
              <a:avLst/>
              <a:gdLst>
                <a:gd name="T0" fmla="*/ 355 w 397"/>
                <a:gd name="T1" fmla="*/ 58 h 174"/>
                <a:gd name="T2" fmla="*/ 225 w 397"/>
                <a:gd name="T3" fmla="*/ 114 h 174"/>
                <a:gd name="T4" fmla="*/ 76 w 397"/>
                <a:gd name="T5" fmla="*/ 0 h 174"/>
                <a:gd name="T6" fmla="*/ 0 w 397"/>
                <a:gd name="T7" fmla="*/ 105 h 174"/>
                <a:gd name="T8" fmla="*/ 225 w 397"/>
                <a:gd name="T9" fmla="*/ 174 h 174"/>
                <a:gd name="T10" fmla="*/ 359 w 397"/>
                <a:gd name="T11" fmla="*/ 83 h 174"/>
                <a:gd name="T12" fmla="*/ 386 w 397"/>
                <a:gd name="T13" fmla="*/ 116 h 174"/>
                <a:gd name="T14" fmla="*/ 397 w 397"/>
                <a:gd name="T15" fmla="*/ 107 h 174"/>
                <a:gd name="T16" fmla="*/ 355 w 397"/>
                <a:gd name="T17" fmla="*/ 58 h 174"/>
                <a:gd name="T18" fmla="*/ 355 w 397"/>
                <a:gd name="T19" fmla="*/ 58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7" h="174">
                  <a:moveTo>
                    <a:pt x="355" y="58"/>
                  </a:moveTo>
                  <a:lnTo>
                    <a:pt x="225" y="114"/>
                  </a:lnTo>
                  <a:lnTo>
                    <a:pt x="76" y="0"/>
                  </a:lnTo>
                  <a:lnTo>
                    <a:pt x="0" y="105"/>
                  </a:lnTo>
                  <a:lnTo>
                    <a:pt x="225" y="174"/>
                  </a:lnTo>
                  <a:lnTo>
                    <a:pt x="359" y="83"/>
                  </a:lnTo>
                  <a:lnTo>
                    <a:pt x="386" y="116"/>
                  </a:lnTo>
                  <a:lnTo>
                    <a:pt x="397" y="107"/>
                  </a:lnTo>
                  <a:lnTo>
                    <a:pt x="355" y="58"/>
                  </a:lnTo>
                  <a:lnTo>
                    <a:pt x="355" y="58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6" name="Freeform 93">
              <a:extLst>
                <a:ext uri="{FF2B5EF4-FFF2-40B4-BE49-F238E27FC236}">
                  <a16:creationId xmlns:a16="http://schemas.microsoft.com/office/drawing/2014/main" id="{C5A12F3B-4ACC-499D-8EEC-1CC811BA6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2076" y="2779713"/>
              <a:ext cx="88900" cy="88900"/>
            </a:xfrm>
            <a:custGeom>
              <a:avLst/>
              <a:gdLst>
                <a:gd name="T0" fmla="*/ 22 w 25"/>
                <a:gd name="T1" fmla="*/ 9 h 25"/>
                <a:gd name="T2" fmla="*/ 16 w 25"/>
                <a:gd name="T3" fmla="*/ 23 h 25"/>
                <a:gd name="T4" fmla="*/ 2 w 25"/>
                <a:gd name="T5" fmla="*/ 17 h 25"/>
                <a:gd name="T6" fmla="*/ 8 w 25"/>
                <a:gd name="T7" fmla="*/ 3 h 25"/>
                <a:gd name="T8" fmla="*/ 22 w 25"/>
                <a:gd name="T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22" y="9"/>
                  </a:moveTo>
                  <a:cubicBezTo>
                    <a:pt x="25" y="15"/>
                    <a:pt x="22" y="21"/>
                    <a:pt x="16" y="23"/>
                  </a:cubicBezTo>
                  <a:cubicBezTo>
                    <a:pt x="10" y="25"/>
                    <a:pt x="4" y="22"/>
                    <a:pt x="2" y="17"/>
                  </a:cubicBezTo>
                  <a:cubicBezTo>
                    <a:pt x="0" y="11"/>
                    <a:pt x="2" y="5"/>
                    <a:pt x="8" y="3"/>
                  </a:cubicBezTo>
                  <a:cubicBezTo>
                    <a:pt x="14" y="0"/>
                    <a:pt x="20" y="3"/>
                    <a:pt x="22" y="9"/>
                  </a:cubicBezTo>
                  <a:close/>
                </a:path>
              </a:pathLst>
            </a:custGeom>
            <a:solidFill>
              <a:srgbClr val="92B4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7" name="Freeform 94">
              <a:extLst>
                <a:ext uri="{FF2B5EF4-FFF2-40B4-BE49-F238E27FC236}">
                  <a16:creationId xmlns:a16="http://schemas.microsoft.com/office/drawing/2014/main" id="{7CC99545-6DF3-4E89-9B0B-1FC2CE6735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9651" y="1822450"/>
              <a:ext cx="276225" cy="2789238"/>
            </a:xfrm>
            <a:custGeom>
              <a:avLst/>
              <a:gdLst>
                <a:gd name="T0" fmla="*/ 156 w 174"/>
                <a:gd name="T1" fmla="*/ 18 h 1757"/>
                <a:gd name="T2" fmla="*/ 18 w 174"/>
                <a:gd name="T3" fmla="*/ 18 h 1757"/>
                <a:gd name="T4" fmla="*/ 18 w 174"/>
                <a:gd name="T5" fmla="*/ 1740 h 1757"/>
                <a:gd name="T6" fmla="*/ 156 w 174"/>
                <a:gd name="T7" fmla="*/ 1740 h 1757"/>
                <a:gd name="T8" fmla="*/ 156 w 174"/>
                <a:gd name="T9" fmla="*/ 18 h 1757"/>
                <a:gd name="T10" fmla="*/ 156 w 174"/>
                <a:gd name="T11" fmla="*/ 18 h 1757"/>
                <a:gd name="T12" fmla="*/ 0 w 174"/>
                <a:gd name="T13" fmla="*/ 0 h 1757"/>
                <a:gd name="T14" fmla="*/ 174 w 174"/>
                <a:gd name="T15" fmla="*/ 0 h 1757"/>
                <a:gd name="T16" fmla="*/ 174 w 174"/>
                <a:gd name="T17" fmla="*/ 1757 h 1757"/>
                <a:gd name="T18" fmla="*/ 0 w 174"/>
                <a:gd name="T19" fmla="*/ 1757 h 1757"/>
                <a:gd name="T20" fmla="*/ 0 w 174"/>
                <a:gd name="T21" fmla="*/ 0 h 1757"/>
                <a:gd name="T22" fmla="*/ 0 w 174"/>
                <a:gd name="T23" fmla="*/ 0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4" h="1757">
                  <a:moveTo>
                    <a:pt x="156" y="18"/>
                  </a:moveTo>
                  <a:lnTo>
                    <a:pt x="18" y="18"/>
                  </a:lnTo>
                  <a:lnTo>
                    <a:pt x="18" y="1740"/>
                  </a:lnTo>
                  <a:lnTo>
                    <a:pt x="156" y="1740"/>
                  </a:lnTo>
                  <a:lnTo>
                    <a:pt x="156" y="18"/>
                  </a:lnTo>
                  <a:lnTo>
                    <a:pt x="156" y="18"/>
                  </a:lnTo>
                  <a:close/>
                  <a:moveTo>
                    <a:pt x="0" y="0"/>
                  </a:moveTo>
                  <a:lnTo>
                    <a:pt x="174" y="0"/>
                  </a:lnTo>
                  <a:lnTo>
                    <a:pt x="174" y="1757"/>
                  </a:lnTo>
                  <a:lnTo>
                    <a:pt x="0" y="175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8" name="Freeform 95">
              <a:extLst>
                <a:ext uri="{FF2B5EF4-FFF2-40B4-BE49-F238E27FC236}">
                  <a16:creationId xmlns:a16="http://schemas.microsoft.com/office/drawing/2014/main" id="{CAD17D2A-E9D0-431D-B3E5-EC55FCB04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963" y="4459288"/>
              <a:ext cx="355600" cy="255588"/>
            </a:xfrm>
            <a:custGeom>
              <a:avLst/>
              <a:gdLst>
                <a:gd name="T0" fmla="*/ 0 w 224"/>
                <a:gd name="T1" fmla="*/ 161 h 161"/>
                <a:gd name="T2" fmla="*/ 224 w 224"/>
                <a:gd name="T3" fmla="*/ 161 h 161"/>
                <a:gd name="T4" fmla="*/ 224 w 224"/>
                <a:gd name="T5" fmla="*/ 0 h 161"/>
                <a:gd name="T6" fmla="*/ 0 w 224"/>
                <a:gd name="T7" fmla="*/ 0 h 161"/>
                <a:gd name="T8" fmla="*/ 0 w 224"/>
                <a:gd name="T9" fmla="*/ 161 h 161"/>
                <a:gd name="T10" fmla="*/ 0 w 224"/>
                <a:gd name="T11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4" h="161">
                  <a:moveTo>
                    <a:pt x="0" y="161"/>
                  </a:moveTo>
                  <a:lnTo>
                    <a:pt x="224" y="16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9" name="Freeform 96">
              <a:extLst>
                <a:ext uri="{FF2B5EF4-FFF2-40B4-BE49-F238E27FC236}">
                  <a16:creationId xmlns:a16="http://schemas.microsoft.com/office/drawing/2014/main" id="{1BAD5024-BD6D-4E39-BD4A-DACBCB1C0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170238"/>
              <a:ext cx="261938" cy="279400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6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5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0" name="Freeform 97">
              <a:extLst>
                <a:ext uri="{FF2B5EF4-FFF2-40B4-BE49-F238E27FC236}">
                  <a16:creationId xmlns:a16="http://schemas.microsoft.com/office/drawing/2014/main" id="{79733C43-08C1-4958-853C-60BEA0627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432175"/>
              <a:ext cx="261938" cy="276225"/>
            </a:xfrm>
            <a:custGeom>
              <a:avLst/>
              <a:gdLst>
                <a:gd name="T0" fmla="*/ 1 w 74"/>
                <a:gd name="T1" fmla="*/ 78 h 78"/>
                <a:gd name="T2" fmla="*/ 70 w 74"/>
                <a:gd name="T3" fmla="*/ 78 h 78"/>
                <a:gd name="T4" fmla="*/ 74 w 74"/>
                <a:gd name="T5" fmla="*/ 76 h 78"/>
                <a:gd name="T6" fmla="*/ 73 w 74"/>
                <a:gd name="T7" fmla="*/ 72 h 78"/>
                <a:gd name="T8" fmla="*/ 6 w 74"/>
                <a:gd name="T9" fmla="*/ 0 h 78"/>
                <a:gd name="T10" fmla="*/ 0 w 74"/>
                <a:gd name="T11" fmla="*/ 5 h 78"/>
                <a:gd name="T12" fmla="*/ 61 w 74"/>
                <a:gd name="T13" fmla="*/ 70 h 78"/>
                <a:gd name="T14" fmla="*/ 1 w 74"/>
                <a:gd name="T15" fmla="*/ 70 h 78"/>
                <a:gd name="T16" fmla="*/ 1 w 74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1" name="Freeform 98">
              <a:extLst>
                <a:ext uri="{FF2B5EF4-FFF2-40B4-BE49-F238E27FC236}">
                  <a16:creationId xmlns:a16="http://schemas.microsoft.com/office/drawing/2014/main" id="{42E6FFD1-0233-4A7C-A11E-51A122B37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694113"/>
              <a:ext cx="261938" cy="276225"/>
            </a:xfrm>
            <a:custGeom>
              <a:avLst/>
              <a:gdLst>
                <a:gd name="T0" fmla="*/ 1 w 74"/>
                <a:gd name="T1" fmla="*/ 78 h 78"/>
                <a:gd name="T2" fmla="*/ 70 w 74"/>
                <a:gd name="T3" fmla="*/ 78 h 78"/>
                <a:gd name="T4" fmla="*/ 74 w 74"/>
                <a:gd name="T5" fmla="*/ 76 h 78"/>
                <a:gd name="T6" fmla="*/ 73 w 74"/>
                <a:gd name="T7" fmla="*/ 72 h 78"/>
                <a:gd name="T8" fmla="*/ 6 w 74"/>
                <a:gd name="T9" fmla="*/ 0 h 78"/>
                <a:gd name="T10" fmla="*/ 0 w 74"/>
                <a:gd name="T11" fmla="*/ 5 h 78"/>
                <a:gd name="T12" fmla="*/ 61 w 74"/>
                <a:gd name="T13" fmla="*/ 70 h 78"/>
                <a:gd name="T14" fmla="*/ 1 w 74"/>
                <a:gd name="T15" fmla="*/ 70 h 78"/>
                <a:gd name="T16" fmla="*/ 1 w 74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2" name="Freeform 99">
              <a:extLst>
                <a:ext uri="{FF2B5EF4-FFF2-40B4-BE49-F238E27FC236}">
                  <a16:creationId xmlns:a16="http://schemas.microsoft.com/office/drawing/2014/main" id="{BC31B10D-CC74-4392-B33C-BF7F52953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3956050"/>
              <a:ext cx="261938" cy="276225"/>
            </a:xfrm>
            <a:custGeom>
              <a:avLst/>
              <a:gdLst>
                <a:gd name="T0" fmla="*/ 1 w 74"/>
                <a:gd name="T1" fmla="*/ 78 h 78"/>
                <a:gd name="T2" fmla="*/ 70 w 74"/>
                <a:gd name="T3" fmla="*/ 78 h 78"/>
                <a:gd name="T4" fmla="*/ 74 w 74"/>
                <a:gd name="T5" fmla="*/ 76 h 78"/>
                <a:gd name="T6" fmla="*/ 73 w 74"/>
                <a:gd name="T7" fmla="*/ 72 h 78"/>
                <a:gd name="T8" fmla="*/ 6 w 74"/>
                <a:gd name="T9" fmla="*/ 0 h 78"/>
                <a:gd name="T10" fmla="*/ 0 w 74"/>
                <a:gd name="T11" fmla="*/ 5 h 78"/>
                <a:gd name="T12" fmla="*/ 61 w 74"/>
                <a:gd name="T13" fmla="*/ 70 h 78"/>
                <a:gd name="T14" fmla="*/ 1 w 74"/>
                <a:gd name="T15" fmla="*/ 70 h 78"/>
                <a:gd name="T16" fmla="*/ 1 w 74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4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3" name="Freeform 100">
              <a:extLst>
                <a:ext uri="{FF2B5EF4-FFF2-40B4-BE49-F238E27FC236}">
                  <a16:creationId xmlns:a16="http://schemas.microsoft.com/office/drawing/2014/main" id="{AD88FB5D-FA48-4A82-A5D5-53386F65A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914650"/>
              <a:ext cx="261938" cy="276225"/>
            </a:xfrm>
            <a:custGeom>
              <a:avLst/>
              <a:gdLst>
                <a:gd name="T0" fmla="*/ 1 w 74"/>
                <a:gd name="T1" fmla="*/ 78 h 78"/>
                <a:gd name="T2" fmla="*/ 70 w 74"/>
                <a:gd name="T3" fmla="*/ 78 h 78"/>
                <a:gd name="T4" fmla="*/ 74 w 74"/>
                <a:gd name="T5" fmla="*/ 76 h 78"/>
                <a:gd name="T6" fmla="*/ 73 w 74"/>
                <a:gd name="T7" fmla="*/ 72 h 78"/>
                <a:gd name="T8" fmla="*/ 6 w 74"/>
                <a:gd name="T9" fmla="*/ 0 h 78"/>
                <a:gd name="T10" fmla="*/ 0 w 74"/>
                <a:gd name="T11" fmla="*/ 5 h 78"/>
                <a:gd name="T12" fmla="*/ 61 w 74"/>
                <a:gd name="T13" fmla="*/ 70 h 78"/>
                <a:gd name="T14" fmla="*/ 1 w 74"/>
                <a:gd name="T15" fmla="*/ 70 h 78"/>
                <a:gd name="T16" fmla="*/ 1 w 74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8">
                  <a:moveTo>
                    <a:pt x="1" y="78"/>
                  </a:moveTo>
                  <a:cubicBezTo>
                    <a:pt x="70" y="78"/>
                    <a:pt x="70" y="78"/>
                    <a:pt x="70" y="78"/>
                  </a:cubicBezTo>
                  <a:cubicBezTo>
                    <a:pt x="72" y="78"/>
                    <a:pt x="73" y="77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8"/>
                    <a:pt x="1" y="78"/>
                    <a:pt x="1" y="7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Freeform 101">
              <a:extLst>
                <a:ext uri="{FF2B5EF4-FFF2-40B4-BE49-F238E27FC236}">
                  <a16:creationId xmlns:a16="http://schemas.microsoft.com/office/drawing/2014/main" id="{4ED0F39E-4831-47AB-802B-3DD9440A5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655888"/>
              <a:ext cx="261938" cy="279400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7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6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4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Freeform 102">
              <a:extLst>
                <a:ext uri="{FF2B5EF4-FFF2-40B4-BE49-F238E27FC236}">
                  <a16:creationId xmlns:a16="http://schemas.microsoft.com/office/drawing/2014/main" id="{6212BD05-0678-4F48-BBEB-08220BA14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400300"/>
              <a:ext cx="261938" cy="280988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7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6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7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Freeform 103">
              <a:extLst>
                <a:ext uri="{FF2B5EF4-FFF2-40B4-BE49-F238E27FC236}">
                  <a16:creationId xmlns:a16="http://schemas.microsoft.com/office/drawing/2014/main" id="{63976ABB-A5F9-4244-AE99-4EF92F108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2144713"/>
              <a:ext cx="261938" cy="280988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6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6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Freeform 104">
              <a:extLst>
                <a:ext uri="{FF2B5EF4-FFF2-40B4-BE49-F238E27FC236}">
                  <a16:creationId xmlns:a16="http://schemas.microsoft.com/office/drawing/2014/main" id="{0CE43D60-E753-4766-A4EC-6EA62AC74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890713"/>
              <a:ext cx="261938" cy="279400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6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5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Freeform 105">
              <a:extLst>
                <a:ext uri="{FF2B5EF4-FFF2-40B4-BE49-F238E27FC236}">
                  <a16:creationId xmlns:a16="http://schemas.microsoft.com/office/drawing/2014/main" id="{262C2CCD-B4A1-4D98-BC99-3E67BC97D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0763" y="1635125"/>
              <a:ext cx="261938" cy="279400"/>
            </a:xfrm>
            <a:custGeom>
              <a:avLst/>
              <a:gdLst>
                <a:gd name="T0" fmla="*/ 1 w 74"/>
                <a:gd name="T1" fmla="*/ 79 h 79"/>
                <a:gd name="T2" fmla="*/ 70 w 74"/>
                <a:gd name="T3" fmla="*/ 79 h 79"/>
                <a:gd name="T4" fmla="*/ 74 w 74"/>
                <a:gd name="T5" fmla="*/ 76 h 79"/>
                <a:gd name="T6" fmla="*/ 73 w 74"/>
                <a:gd name="T7" fmla="*/ 72 h 79"/>
                <a:gd name="T8" fmla="*/ 6 w 74"/>
                <a:gd name="T9" fmla="*/ 0 h 79"/>
                <a:gd name="T10" fmla="*/ 0 w 74"/>
                <a:gd name="T11" fmla="*/ 5 h 79"/>
                <a:gd name="T12" fmla="*/ 61 w 74"/>
                <a:gd name="T13" fmla="*/ 71 h 79"/>
                <a:gd name="T14" fmla="*/ 1 w 74"/>
                <a:gd name="T15" fmla="*/ 71 h 79"/>
                <a:gd name="T16" fmla="*/ 1 w 74"/>
                <a:gd name="T17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79">
                  <a:moveTo>
                    <a:pt x="1" y="79"/>
                  </a:moveTo>
                  <a:cubicBezTo>
                    <a:pt x="70" y="79"/>
                    <a:pt x="70" y="79"/>
                    <a:pt x="70" y="79"/>
                  </a:cubicBezTo>
                  <a:cubicBezTo>
                    <a:pt x="72" y="79"/>
                    <a:pt x="73" y="78"/>
                    <a:pt x="74" y="76"/>
                  </a:cubicBezTo>
                  <a:cubicBezTo>
                    <a:pt x="74" y="75"/>
                    <a:pt x="74" y="73"/>
                    <a:pt x="73" y="7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1" y="71"/>
                    <a:pt x="61" y="71"/>
                    <a:pt x="61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1" y="79"/>
                    <a:pt x="1" y="79"/>
                    <a:pt x="1" y="7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Freeform 106">
              <a:extLst>
                <a:ext uri="{FF2B5EF4-FFF2-40B4-BE49-F238E27FC236}">
                  <a16:creationId xmlns:a16="http://schemas.microsoft.com/office/drawing/2014/main" id="{F44EE526-F33D-456A-8296-9A9853A0A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651" y="1539875"/>
              <a:ext cx="449263" cy="379413"/>
            </a:xfrm>
            <a:custGeom>
              <a:avLst/>
              <a:gdLst>
                <a:gd name="T0" fmla="*/ 0 w 283"/>
                <a:gd name="T1" fmla="*/ 239 h 239"/>
                <a:gd name="T2" fmla="*/ 283 w 283"/>
                <a:gd name="T3" fmla="*/ 239 h 239"/>
                <a:gd name="T4" fmla="*/ 283 w 283"/>
                <a:gd name="T5" fmla="*/ 0 h 239"/>
                <a:gd name="T6" fmla="*/ 0 w 283"/>
                <a:gd name="T7" fmla="*/ 0 h 239"/>
                <a:gd name="T8" fmla="*/ 0 w 283"/>
                <a:gd name="T9" fmla="*/ 239 h 239"/>
                <a:gd name="T10" fmla="*/ 0 w 283"/>
                <a:gd name="T11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3" h="239">
                  <a:moveTo>
                    <a:pt x="0" y="239"/>
                  </a:moveTo>
                  <a:lnTo>
                    <a:pt x="283" y="239"/>
                  </a:lnTo>
                  <a:lnTo>
                    <a:pt x="283" y="0"/>
                  </a:lnTo>
                  <a:lnTo>
                    <a:pt x="0" y="0"/>
                  </a:lnTo>
                  <a:lnTo>
                    <a:pt x="0" y="239"/>
                  </a:lnTo>
                  <a:lnTo>
                    <a:pt x="0" y="239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Freeform 107">
              <a:extLst>
                <a:ext uri="{FF2B5EF4-FFF2-40B4-BE49-F238E27FC236}">
                  <a16:creationId xmlns:a16="http://schemas.microsoft.com/office/drawing/2014/main" id="{4095696E-7F81-42EC-A848-7DBFB08F3E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6551" y="1539875"/>
              <a:ext cx="446088" cy="219075"/>
            </a:xfrm>
            <a:custGeom>
              <a:avLst/>
              <a:gdLst>
                <a:gd name="T0" fmla="*/ 0 w 281"/>
                <a:gd name="T1" fmla="*/ 138 h 138"/>
                <a:gd name="T2" fmla="*/ 281 w 281"/>
                <a:gd name="T3" fmla="*/ 138 h 138"/>
                <a:gd name="T4" fmla="*/ 281 w 281"/>
                <a:gd name="T5" fmla="*/ 0 h 138"/>
                <a:gd name="T6" fmla="*/ 0 w 281"/>
                <a:gd name="T7" fmla="*/ 0 h 138"/>
                <a:gd name="T8" fmla="*/ 0 w 281"/>
                <a:gd name="T9" fmla="*/ 138 h 138"/>
                <a:gd name="T10" fmla="*/ 0 w 281"/>
                <a:gd name="T1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1" h="138">
                  <a:moveTo>
                    <a:pt x="0" y="138"/>
                  </a:moveTo>
                  <a:lnTo>
                    <a:pt x="281" y="138"/>
                  </a:lnTo>
                  <a:lnTo>
                    <a:pt x="281" y="0"/>
                  </a:lnTo>
                  <a:lnTo>
                    <a:pt x="0" y="0"/>
                  </a:lnTo>
                  <a:lnTo>
                    <a:pt x="0" y="138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Freeform 108">
              <a:extLst>
                <a:ext uri="{FF2B5EF4-FFF2-40B4-BE49-F238E27FC236}">
                  <a16:creationId xmlns:a16="http://schemas.microsoft.com/office/drawing/2014/main" id="{614ADCBA-17BF-42A9-A8A9-CBBAEC2F5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13" y="1539875"/>
              <a:ext cx="2246313" cy="28575"/>
            </a:xfrm>
            <a:custGeom>
              <a:avLst/>
              <a:gdLst>
                <a:gd name="T0" fmla="*/ 4 w 634"/>
                <a:gd name="T1" fmla="*/ 8 h 8"/>
                <a:gd name="T2" fmla="*/ 630 w 634"/>
                <a:gd name="T3" fmla="*/ 8 h 8"/>
                <a:gd name="T4" fmla="*/ 634 w 634"/>
                <a:gd name="T5" fmla="*/ 4 h 8"/>
                <a:gd name="T6" fmla="*/ 630 w 634"/>
                <a:gd name="T7" fmla="*/ 0 h 8"/>
                <a:gd name="T8" fmla="*/ 4 w 634"/>
                <a:gd name="T9" fmla="*/ 0 h 8"/>
                <a:gd name="T10" fmla="*/ 0 w 634"/>
                <a:gd name="T11" fmla="*/ 4 h 8"/>
                <a:gd name="T12" fmla="*/ 4 w 634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8">
                  <a:moveTo>
                    <a:pt x="4" y="8"/>
                  </a:moveTo>
                  <a:cubicBezTo>
                    <a:pt x="630" y="8"/>
                    <a:pt x="630" y="8"/>
                    <a:pt x="630" y="8"/>
                  </a:cubicBezTo>
                  <a:cubicBezTo>
                    <a:pt x="633" y="8"/>
                    <a:pt x="634" y="6"/>
                    <a:pt x="634" y="4"/>
                  </a:cubicBezTo>
                  <a:cubicBezTo>
                    <a:pt x="634" y="2"/>
                    <a:pt x="633" y="0"/>
                    <a:pt x="63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Freeform 109">
              <a:extLst>
                <a:ext uri="{FF2B5EF4-FFF2-40B4-BE49-F238E27FC236}">
                  <a16:creationId xmlns:a16="http://schemas.microsoft.com/office/drawing/2014/main" id="{8FBDC491-FE7D-48EB-AC8D-758D2AEA1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751" y="1620838"/>
              <a:ext cx="14288" cy="922338"/>
            </a:xfrm>
            <a:custGeom>
              <a:avLst/>
              <a:gdLst>
                <a:gd name="T0" fmla="*/ 0 w 9"/>
                <a:gd name="T1" fmla="*/ 581 h 581"/>
                <a:gd name="T2" fmla="*/ 9 w 9"/>
                <a:gd name="T3" fmla="*/ 581 h 581"/>
                <a:gd name="T4" fmla="*/ 9 w 9"/>
                <a:gd name="T5" fmla="*/ 0 h 581"/>
                <a:gd name="T6" fmla="*/ 0 w 9"/>
                <a:gd name="T7" fmla="*/ 0 h 581"/>
                <a:gd name="T8" fmla="*/ 0 w 9"/>
                <a:gd name="T9" fmla="*/ 581 h 581"/>
                <a:gd name="T10" fmla="*/ 0 w 9"/>
                <a:gd name="T11" fmla="*/ 581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581">
                  <a:moveTo>
                    <a:pt x="0" y="581"/>
                  </a:moveTo>
                  <a:lnTo>
                    <a:pt x="9" y="581"/>
                  </a:lnTo>
                  <a:lnTo>
                    <a:pt x="9" y="0"/>
                  </a:lnTo>
                  <a:lnTo>
                    <a:pt x="0" y="0"/>
                  </a:lnTo>
                  <a:lnTo>
                    <a:pt x="0" y="581"/>
                  </a:lnTo>
                  <a:lnTo>
                    <a:pt x="0" y="581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110">
              <a:extLst>
                <a:ext uri="{FF2B5EF4-FFF2-40B4-BE49-F238E27FC236}">
                  <a16:creationId xmlns:a16="http://schemas.microsoft.com/office/drawing/2014/main" id="{260B53CD-B35E-4026-BA24-4B54DE5B3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9313" y="4668838"/>
              <a:ext cx="595313" cy="114300"/>
            </a:xfrm>
            <a:prstGeom prst="rect">
              <a:avLst/>
            </a:pr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111">
              <a:extLst>
                <a:ext uri="{FF2B5EF4-FFF2-40B4-BE49-F238E27FC236}">
                  <a16:creationId xmlns:a16="http://schemas.microsoft.com/office/drawing/2014/main" id="{FB2E8E5E-7103-4BC3-A5F7-947BC0C85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9313" y="4668838"/>
              <a:ext cx="595313" cy="114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Freeform 112">
              <a:extLst>
                <a:ext uri="{FF2B5EF4-FFF2-40B4-BE49-F238E27FC236}">
                  <a16:creationId xmlns:a16="http://schemas.microsoft.com/office/drawing/2014/main" id="{F5584E56-3690-4FD3-A730-F55E6AA2A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551" y="1428750"/>
              <a:ext cx="1339850" cy="134938"/>
            </a:xfrm>
            <a:custGeom>
              <a:avLst/>
              <a:gdLst>
                <a:gd name="T0" fmla="*/ 2 w 378"/>
                <a:gd name="T1" fmla="*/ 38 h 38"/>
                <a:gd name="T2" fmla="*/ 4 w 378"/>
                <a:gd name="T3" fmla="*/ 37 h 38"/>
                <a:gd name="T4" fmla="*/ 37 w 378"/>
                <a:gd name="T5" fmla="*/ 4 h 38"/>
                <a:gd name="T6" fmla="*/ 343 w 378"/>
                <a:gd name="T7" fmla="*/ 4 h 38"/>
                <a:gd name="T8" fmla="*/ 375 w 378"/>
                <a:gd name="T9" fmla="*/ 35 h 38"/>
                <a:gd name="T10" fmla="*/ 378 w 378"/>
                <a:gd name="T11" fmla="*/ 35 h 38"/>
                <a:gd name="T12" fmla="*/ 378 w 378"/>
                <a:gd name="T13" fmla="*/ 32 h 38"/>
                <a:gd name="T14" fmla="*/ 345 w 378"/>
                <a:gd name="T15" fmla="*/ 0 h 38"/>
                <a:gd name="T16" fmla="*/ 35 w 378"/>
                <a:gd name="T17" fmla="*/ 0 h 38"/>
                <a:gd name="T18" fmla="*/ 1 w 378"/>
                <a:gd name="T19" fmla="*/ 34 h 38"/>
                <a:gd name="T20" fmla="*/ 1 w 378"/>
                <a:gd name="T21" fmla="*/ 37 h 38"/>
                <a:gd name="T22" fmla="*/ 2 w 378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8" h="38">
                  <a:moveTo>
                    <a:pt x="2" y="38"/>
                  </a:moveTo>
                  <a:cubicBezTo>
                    <a:pt x="3" y="38"/>
                    <a:pt x="3" y="38"/>
                    <a:pt x="4" y="37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43" y="4"/>
                    <a:pt x="343" y="4"/>
                    <a:pt x="343" y="4"/>
                  </a:cubicBezTo>
                  <a:cubicBezTo>
                    <a:pt x="375" y="35"/>
                    <a:pt x="375" y="35"/>
                    <a:pt x="375" y="35"/>
                  </a:cubicBezTo>
                  <a:cubicBezTo>
                    <a:pt x="376" y="36"/>
                    <a:pt x="377" y="36"/>
                    <a:pt x="378" y="35"/>
                  </a:cubicBezTo>
                  <a:cubicBezTo>
                    <a:pt x="378" y="34"/>
                    <a:pt x="378" y="33"/>
                    <a:pt x="378" y="32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" y="38"/>
                    <a:pt x="2" y="38"/>
                    <a:pt x="2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Freeform 113">
              <a:extLst>
                <a:ext uri="{FF2B5EF4-FFF2-40B4-BE49-F238E27FC236}">
                  <a16:creationId xmlns:a16="http://schemas.microsoft.com/office/drawing/2014/main" id="{41323395-3943-4D01-9DEE-7CA22AEEE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438" y="1319213"/>
              <a:ext cx="546100" cy="244475"/>
            </a:xfrm>
            <a:custGeom>
              <a:avLst/>
              <a:gdLst>
                <a:gd name="T0" fmla="*/ 2 w 154"/>
                <a:gd name="T1" fmla="*/ 69 h 69"/>
                <a:gd name="T2" fmla="*/ 4 w 154"/>
                <a:gd name="T3" fmla="*/ 68 h 69"/>
                <a:gd name="T4" fmla="*/ 37 w 154"/>
                <a:gd name="T5" fmla="*/ 4 h 69"/>
                <a:gd name="T6" fmla="*/ 118 w 154"/>
                <a:gd name="T7" fmla="*/ 4 h 69"/>
                <a:gd name="T8" fmla="*/ 150 w 154"/>
                <a:gd name="T9" fmla="*/ 66 h 69"/>
                <a:gd name="T10" fmla="*/ 152 w 154"/>
                <a:gd name="T11" fmla="*/ 67 h 69"/>
                <a:gd name="T12" fmla="*/ 153 w 154"/>
                <a:gd name="T13" fmla="*/ 64 h 69"/>
                <a:gd name="T14" fmla="*/ 121 w 154"/>
                <a:gd name="T15" fmla="*/ 0 h 69"/>
                <a:gd name="T16" fmla="*/ 35 w 154"/>
                <a:gd name="T17" fmla="*/ 0 h 69"/>
                <a:gd name="T18" fmla="*/ 0 w 154"/>
                <a:gd name="T19" fmla="*/ 66 h 69"/>
                <a:gd name="T20" fmla="*/ 1 w 154"/>
                <a:gd name="T21" fmla="*/ 69 h 69"/>
                <a:gd name="T22" fmla="*/ 2 w 154"/>
                <a:gd name="T23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4" h="69">
                  <a:moveTo>
                    <a:pt x="2" y="69"/>
                  </a:moveTo>
                  <a:cubicBezTo>
                    <a:pt x="3" y="69"/>
                    <a:pt x="3" y="68"/>
                    <a:pt x="4" y="68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50" y="67"/>
                    <a:pt x="151" y="67"/>
                    <a:pt x="152" y="67"/>
                  </a:cubicBezTo>
                  <a:cubicBezTo>
                    <a:pt x="153" y="66"/>
                    <a:pt x="154" y="65"/>
                    <a:pt x="153" y="64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67"/>
                    <a:pt x="0" y="68"/>
                    <a:pt x="1" y="69"/>
                  </a:cubicBezTo>
                  <a:cubicBezTo>
                    <a:pt x="2" y="69"/>
                    <a:pt x="2" y="69"/>
                    <a:pt x="2" y="69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Oval 114">
              <a:extLst>
                <a:ext uri="{FF2B5EF4-FFF2-40B4-BE49-F238E27FC236}">
                  <a16:creationId xmlns:a16="http://schemas.microsoft.com/office/drawing/2014/main" id="{228D1FB4-39FF-40DD-8AF0-52880B8891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1888" y="1568450"/>
              <a:ext cx="103188" cy="10160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Freeform 115">
              <a:extLst>
                <a:ext uri="{FF2B5EF4-FFF2-40B4-BE49-F238E27FC236}">
                  <a16:creationId xmlns:a16="http://schemas.microsoft.com/office/drawing/2014/main" id="{3E05BB18-45AA-496B-97C5-9348BD956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138" y="1106488"/>
              <a:ext cx="1562100" cy="336550"/>
            </a:xfrm>
            <a:custGeom>
              <a:avLst/>
              <a:gdLst>
                <a:gd name="T0" fmla="*/ 438 w 441"/>
                <a:gd name="T1" fmla="*/ 95 h 95"/>
                <a:gd name="T2" fmla="*/ 440 w 441"/>
                <a:gd name="T3" fmla="*/ 93 h 95"/>
                <a:gd name="T4" fmla="*/ 439 w 441"/>
                <a:gd name="T5" fmla="*/ 91 h 95"/>
                <a:gd name="T6" fmla="*/ 143 w 441"/>
                <a:gd name="T7" fmla="*/ 1 h 95"/>
                <a:gd name="T8" fmla="*/ 142 w 441"/>
                <a:gd name="T9" fmla="*/ 1 h 95"/>
                <a:gd name="T10" fmla="*/ 1 w 441"/>
                <a:gd name="T11" fmla="*/ 60 h 95"/>
                <a:gd name="T12" fmla="*/ 0 w 441"/>
                <a:gd name="T13" fmla="*/ 63 h 95"/>
                <a:gd name="T14" fmla="*/ 3 w 441"/>
                <a:gd name="T15" fmla="*/ 64 h 95"/>
                <a:gd name="T16" fmla="*/ 142 w 441"/>
                <a:gd name="T17" fmla="*/ 5 h 95"/>
                <a:gd name="T18" fmla="*/ 438 w 441"/>
                <a:gd name="T19" fmla="*/ 95 h 95"/>
                <a:gd name="T20" fmla="*/ 438 w 441"/>
                <a:gd name="T2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1" h="95">
                  <a:moveTo>
                    <a:pt x="438" y="95"/>
                  </a:moveTo>
                  <a:cubicBezTo>
                    <a:pt x="439" y="95"/>
                    <a:pt x="440" y="94"/>
                    <a:pt x="440" y="93"/>
                  </a:cubicBezTo>
                  <a:cubicBezTo>
                    <a:pt x="441" y="92"/>
                    <a:pt x="440" y="91"/>
                    <a:pt x="439" y="91"/>
                  </a:cubicBezTo>
                  <a:cubicBezTo>
                    <a:pt x="143" y="1"/>
                    <a:pt x="143" y="1"/>
                    <a:pt x="143" y="1"/>
                  </a:cubicBezTo>
                  <a:cubicBezTo>
                    <a:pt x="142" y="0"/>
                    <a:pt x="142" y="1"/>
                    <a:pt x="142" y="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0"/>
                    <a:pt x="0" y="62"/>
                    <a:pt x="0" y="63"/>
                  </a:cubicBezTo>
                  <a:cubicBezTo>
                    <a:pt x="1" y="64"/>
                    <a:pt x="2" y="64"/>
                    <a:pt x="3" y="64"/>
                  </a:cubicBezTo>
                  <a:cubicBezTo>
                    <a:pt x="142" y="5"/>
                    <a:pt x="142" y="5"/>
                    <a:pt x="142" y="5"/>
                  </a:cubicBezTo>
                  <a:cubicBezTo>
                    <a:pt x="438" y="95"/>
                    <a:pt x="438" y="95"/>
                    <a:pt x="438" y="95"/>
                  </a:cubicBezTo>
                  <a:cubicBezTo>
                    <a:pt x="438" y="95"/>
                    <a:pt x="438" y="95"/>
                    <a:pt x="438" y="95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Freeform 116">
              <a:extLst>
                <a:ext uri="{FF2B5EF4-FFF2-40B4-BE49-F238E27FC236}">
                  <a16:creationId xmlns:a16="http://schemas.microsoft.com/office/drawing/2014/main" id="{5493B728-AAF8-4C99-9FE4-E31B3F96D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1100138"/>
              <a:ext cx="279400" cy="463550"/>
            </a:xfrm>
            <a:custGeom>
              <a:avLst/>
              <a:gdLst>
                <a:gd name="T0" fmla="*/ 75 w 79"/>
                <a:gd name="T1" fmla="*/ 131 h 131"/>
                <a:gd name="T2" fmla="*/ 76 w 79"/>
                <a:gd name="T3" fmla="*/ 131 h 131"/>
                <a:gd name="T4" fmla="*/ 79 w 79"/>
                <a:gd name="T5" fmla="*/ 126 h 131"/>
                <a:gd name="T6" fmla="*/ 32 w 79"/>
                <a:gd name="T7" fmla="*/ 3 h 131"/>
                <a:gd name="T8" fmla="*/ 28 w 79"/>
                <a:gd name="T9" fmla="*/ 0 h 131"/>
                <a:gd name="T10" fmla="*/ 24 w 79"/>
                <a:gd name="T11" fmla="*/ 4 h 131"/>
                <a:gd name="T12" fmla="*/ 0 w 79"/>
                <a:gd name="T13" fmla="*/ 123 h 131"/>
                <a:gd name="T14" fmla="*/ 3 w 79"/>
                <a:gd name="T15" fmla="*/ 128 h 131"/>
                <a:gd name="T16" fmla="*/ 8 w 79"/>
                <a:gd name="T17" fmla="*/ 125 h 131"/>
                <a:gd name="T18" fmla="*/ 29 w 79"/>
                <a:gd name="T19" fmla="*/ 19 h 131"/>
                <a:gd name="T20" fmla="*/ 71 w 79"/>
                <a:gd name="T21" fmla="*/ 129 h 131"/>
                <a:gd name="T22" fmla="*/ 75 w 79"/>
                <a:gd name="T23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9" h="131">
                  <a:moveTo>
                    <a:pt x="75" y="131"/>
                  </a:moveTo>
                  <a:cubicBezTo>
                    <a:pt x="75" y="131"/>
                    <a:pt x="76" y="131"/>
                    <a:pt x="76" y="131"/>
                  </a:cubicBezTo>
                  <a:cubicBezTo>
                    <a:pt x="78" y="130"/>
                    <a:pt x="79" y="128"/>
                    <a:pt x="79" y="126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1"/>
                    <a:pt x="30" y="0"/>
                    <a:pt x="28" y="0"/>
                  </a:cubicBezTo>
                  <a:cubicBezTo>
                    <a:pt x="26" y="1"/>
                    <a:pt x="25" y="2"/>
                    <a:pt x="24" y="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5"/>
                    <a:pt x="1" y="128"/>
                    <a:pt x="3" y="128"/>
                  </a:cubicBezTo>
                  <a:cubicBezTo>
                    <a:pt x="6" y="128"/>
                    <a:pt x="8" y="127"/>
                    <a:pt x="8" y="125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71" y="129"/>
                    <a:pt x="71" y="129"/>
                    <a:pt x="71" y="129"/>
                  </a:cubicBezTo>
                  <a:cubicBezTo>
                    <a:pt x="72" y="130"/>
                    <a:pt x="73" y="131"/>
                    <a:pt x="75" y="131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Oval 117">
              <a:extLst>
                <a:ext uri="{FF2B5EF4-FFF2-40B4-BE49-F238E27FC236}">
                  <a16:creationId xmlns:a16="http://schemas.microsoft.com/office/drawing/2014/main" id="{7EA5CD45-C316-49BB-93F1-A8BA105B70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801" y="1085850"/>
              <a:ext cx="55563" cy="57150"/>
            </a:xfrm>
            <a:prstGeom prst="ellipse">
              <a:avLst/>
            </a:prstGeom>
            <a:solidFill>
              <a:srgbClr val="A4B7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Freeform 118">
              <a:extLst>
                <a:ext uri="{FF2B5EF4-FFF2-40B4-BE49-F238E27FC236}">
                  <a16:creationId xmlns:a16="http://schemas.microsoft.com/office/drawing/2014/main" id="{BBD74A4C-85BA-42F3-A397-670258955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4413" y="1428750"/>
              <a:ext cx="166688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Freeform 119">
              <a:extLst>
                <a:ext uri="{FF2B5EF4-FFF2-40B4-BE49-F238E27FC236}">
                  <a16:creationId xmlns:a16="http://schemas.microsoft.com/office/drawing/2014/main" id="{B6F2CC74-F9A2-49DC-A3DC-49800B6B0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1063" y="1428750"/>
              <a:ext cx="165100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1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3" name="Freeform 120">
              <a:extLst>
                <a:ext uri="{FF2B5EF4-FFF2-40B4-BE49-F238E27FC236}">
                  <a16:creationId xmlns:a16="http://schemas.microsoft.com/office/drawing/2014/main" id="{D5102F14-A9F5-4BA8-B3C1-A5661F1A0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126" y="1428750"/>
              <a:ext cx="166688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4" name="Freeform 121">
              <a:extLst>
                <a:ext uri="{FF2B5EF4-FFF2-40B4-BE49-F238E27FC236}">
                  <a16:creationId xmlns:a16="http://schemas.microsoft.com/office/drawing/2014/main" id="{B397A8A6-D374-4CDC-BE14-7AE394C51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1188" y="1428750"/>
              <a:ext cx="166688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5" name="Freeform 122">
              <a:extLst>
                <a:ext uri="{FF2B5EF4-FFF2-40B4-BE49-F238E27FC236}">
                  <a16:creationId xmlns:a16="http://schemas.microsoft.com/office/drawing/2014/main" id="{759A842E-B04D-4026-B653-94EE7337A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1" y="1428750"/>
              <a:ext cx="166688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6" name="Freeform 123">
              <a:extLst>
                <a:ext uri="{FF2B5EF4-FFF2-40B4-BE49-F238E27FC236}">
                  <a16:creationId xmlns:a16="http://schemas.microsoft.com/office/drawing/2014/main" id="{3A28AB76-5FE8-4BA4-ACD1-8B679B6B7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1313" y="1428750"/>
              <a:ext cx="166688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7" name="Freeform 124">
              <a:extLst>
                <a:ext uri="{FF2B5EF4-FFF2-40B4-BE49-F238E27FC236}">
                  <a16:creationId xmlns:a16="http://schemas.microsoft.com/office/drawing/2014/main" id="{3C4C07E3-321E-4D7E-BBB9-88CE96874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1428750"/>
              <a:ext cx="165100" cy="134938"/>
            </a:xfrm>
            <a:custGeom>
              <a:avLst/>
              <a:gdLst>
                <a:gd name="T0" fmla="*/ 3 w 47"/>
                <a:gd name="T1" fmla="*/ 38 h 38"/>
                <a:gd name="T2" fmla="*/ 4 w 47"/>
                <a:gd name="T3" fmla="*/ 38 h 38"/>
                <a:gd name="T4" fmla="*/ 43 w 47"/>
                <a:gd name="T5" fmla="*/ 6 h 38"/>
                <a:gd name="T6" fmla="*/ 43 w 47"/>
                <a:gd name="T7" fmla="*/ 36 h 38"/>
                <a:gd name="T8" fmla="*/ 45 w 47"/>
                <a:gd name="T9" fmla="*/ 38 h 38"/>
                <a:gd name="T10" fmla="*/ 47 w 47"/>
                <a:gd name="T11" fmla="*/ 36 h 38"/>
                <a:gd name="T12" fmla="*/ 47 w 47"/>
                <a:gd name="T13" fmla="*/ 2 h 38"/>
                <a:gd name="T14" fmla="*/ 46 w 47"/>
                <a:gd name="T15" fmla="*/ 0 h 38"/>
                <a:gd name="T16" fmla="*/ 44 w 47"/>
                <a:gd name="T17" fmla="*/ 0 h 38"/>
                <a:gd name="T18" fmla="*/ 1 w 47"/>
                <a:gd name="T19" fmla="*/ 35 h 38"/>
                <a:gd name="T20" fmla="*/ 1 w 47"/>
                <a:gd name="T21" fmla="*/ 37 h 38"/>
                <a:gd name="T22" fmla="*/ 3 w 47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38">
                  <a:moveTo>
                    <a:pt x="3" y="38"/>
                  </a:moveTo>
                  <a:cubicBezTo>
                    <a:pt x="3" y="38"/>
                    <a:pt x="4" y="38"/>
                    <a:pt x="4" y="38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4" y="38"/>
                    <a:pt x="45" y="38"/>
                  </a:cubicBezTo>
                  <a:cubicBezTo>
                    <a:pt x="46" y="38"/>
                    <a:pt x="47" y="37"/>
                    <a:pt x="47" y="3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7" y="0"/>
                    <a:pt x="46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0" y="37"/>
                    <a:pt x="1" y="37"/>
                  </a:cubicBezTo>
                  <a:cubicBezTo>
                    <a:pt x="2" y="38"/>
                    <a:pt x="2" y="38"/>
                    <a:pt x="3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8" name="Freeform 125">
              <a:extLst>
                <a:ext uri="{FF2B5EF4-FFF2-40B4-BE49-F238E27FC236}">
                  <a16:creationId xmlns:a16="http://schemas.microsoft.com/office/drawing/2014/main" id="{CE6AD2C7-C186-42FA-9675-18F071897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6201" y="1428750"/>
              <a:ext cx="163513" cy="134938"/>
            </a:xfrm>
            <a:custGeom>
              <a:avLst/>
              <a:gdLst>
                <a:gd name="T0" fmla="*/ 2 w 46"/>
                <a:gd name="T1" fmla="*/ 38 h 38"/>
                <a:gd name="T2" fmla="*/ 3 w 46"/>
                <a:gd name="T3" fmla="*/ 38 h 38"/>
                <a:gd name="T4" fmla="*/ 42 w 46"/>
                <a:gd name="T5" fmla="*/ 6 h 38"/>
                <a:gd name="T6" fmla="*/ 42 w 46"/>
                <a:gd name="T7" fmla="*/ 36 h 38"/>
                <a:gd name="T8" fmla="*/ 44 w 46"/>
                <a:gd name="T9" fmla="*/ 38 h 38"/>
                <a:gd name="T10" fmla="*/ 46 w 46"/>
                <a:gd name="T11" fmla="*/ 36 h 38"/>
                <a:gd name="T12" fmla="*/ 46 w 46"/>
                <a:gd name="T13" fmla="*/ 2 h 38"/>
                <a:gd name="T14" fmla="*/ 45 w 46"/>
                <a:gd name="T15" fmla="*/ 0 h 38"/>
                <a:gd name="T16" fmla="*/ 43 w 46"/>
                <a:gd name="T17" fmla="*/ 0 h 38"/>
                <a:gd name="T18" fmla="*/ 1 w 46"/>
                <a:gd name="T19" fmla="*/ 35 h 38"/>
                <a:gd name="T20" fmla="*/ 0 w 46"/>
                <a:gd name="T21" fmla="*/ 37 h 38"/>
                <a:gd name="T22" fmla="*/ 2 w 46"/>
                <a:gd name="T2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38">
                  <a:moveTo>
                    <a:pt x="2" y="38"/>
                  </a:moveTo>
                  <a:cubicBezTo>
                    <a:pt x="2" y="38"/>
                    <a:pt x="3" y="38"/>
                    <a:pt x="3" y="38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7"/>
                    <a:pt x="43" y="38"/>
                    <a:pt x="44" y="38"/>
                  </a:cubicBezTo>
                  <a:cubicBezTo>
                    <a:pt x="45" y="38"/>
                    <a:pt x="46" y="37"/>
                    <a:pt x="46" y="36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1"/>
                    <a:pt x="46" y="0"/>
                    <a:pt x="45" y="0"/>
                  </a:cubicBezTo>
                  <a:cubicBezTo>
                    <a:pt x="44" y="0"/>
                    <a:pt x="44" y="0"/>
                    <a:pt x="43" y="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7"/>
                    <a:pt x="0" y="37"/>
                  </a:cubicBezTo>
                  <a:cubicBezTo>
                    <a:pt x="1" y="38"/>
                    <a:pt x="1" y="38"/>
                    <a:pt x="2" y="3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9" name="Freeform 126">
              <a:extLst>
                <a:ext uri="{FF2B5EF4-FFF2-40B4-BE49-F238E27FC236}">
                  <a16:creationId xmlns:a16="http://schemas.microsoft.com/office/drawing/2014/main" id="{30E7F930-57E9-4CE9-B82B-A067A6406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6" y="1322388"/>
              <a:ext cx="207963" cy="241300"/>
            </a:xfrm>
            <a:custGeom>
              <a:avLst/>
              <a:gdLst>
                <a:gd name="T0" fmla="*/ 2 w 59"/>
                <a:gd name="T1" fmla="*/ 68 h 68"/>
                <a:gd name="T2" fmla="*/ 4 w 59"/>
                <a:gd name="T3" fmla="*/ 68 h 68"/>
                <a:gd name="T4" fmla="*/ 55 w 59"/>
                <a:gd name="T5" fmla="*/ 7 h 68"/>
                <a:gd name="T6" fmla="*/ 55 w 59"/>
                <a:gd name="T7" fmla="*/ 66 h 68"/>
                <a:gd name="T8" fmla="*/ 57 w 59"/>
                <a:gd name="T9" fmla="*/ 68 h 68"/>
                <a:gd name="T10" fmla="*/ 59 w 59"/>
                <a:gd name="T11" fmla="*/ 66 h 68"/>
                <a:gd name="T12" fmla="*/ 59 w 59"/>
                <a:gd name="T13" fmla="*/ 2 h 68"/>
                <a:gd name="T14" fmla="*/ 57 w 59"/>
                <a:gd name="T15" fmla="*/ 0 h 68"/>
                <a:gd name="T16" fmla="*/ 55 w 59"/>
                <a:gd name="T17" fmla="*/ 1 h 68"/>
                <a:gd name="T18" fmla="*/ 1 w 59"/>
                <a:gd name="T19" fmla="*/ 65 h 68"/>
                <a:gd name="T20" fmla="*/ 1 w 59"/>
                <a:gd name="T21" fmla="*/ 68 h 68"/>
                <a:gd name="T22" fmla="*/ 2 w 59"/>
                <a:gd name="T2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68">
                  <a:moveTo>
                    <a:pt x="2" y="68"/>
                  </a:moveTo>
                  <a:cubicBezTo>
                    <a:pt x="3" y="68"/>
                    <a:pt x="3" y="68"/>
                    <a:pt x="4" y="68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5" y="67"/>
                    <a:pt x="56" y="68"/>
                    <a:pt x="57" y="68"/>
                  </a:cubicBezTo>
                  <a:cubicBezTo>
                    <a:pt x="58" y="68"/>
                    <a:pt x="59" y="67"/>
                    <a:pt x="59" y="6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1"/>
                    <a:pt x="58" y="0"/>
                    <a:pt x="57" y="0"/>
                  </a:cubicBezTo>
                  <a:cubicBezTo>
                    <a:pt x="57" y="0"/>
                    <a:pt x="56" y="0"/>
                    <a:pt x="55" y="1"/>
                  </a:cubicBezTo>
                  <a:cubicBezTo>
                    <a:pt x="1" y="65"/>
                    <a:pt x="1" y="65"/>
                    <a:pt x="1" y="65"/>
                  </a:cubicBezTo>
                  <a:cubicBezTo>
                    <a:pt x="0" y="66"/>
                    <a:pt x="0" y="67"/>
                    <a:pt x="1" y="68"/>
                  </a:cubicBezTo>
                  <a:cubicBezTo>
                    <a:pt x="1" y="68"/>
                    <a:pt x="2" y="68"/>
                    <a:pt x="2" y="6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0" name="Freeform 127">
              <a:extLst>
                <a:ext uri="{FF2B5EF4-FFF2-40B4-BE49-F238E27FC236}">
                  <a16:creationId xmlns:a16="http://schemas.microsoft.com/office/drawing/2014/main" id="{20721AFA-7CC5-4006-84C8-B9A8D7E57E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1163" y="1322388"/>
              <a:ext cx="166688" cy="241300"/>
            </a:xfrm>
            <a:custGeom>
              <a:avLst/>
              <a:gdLst>
                <a:gd name="T0" fmla="*/ 2 w 47"/>
                <a:gd name="T1" fmla="*/ 68 h 68"/>
                <a:gd name="T2" fmla="*/ 4 w 47"/>
                <a:gd name="T3" fmla="*/ 67 h 68"/>
                <a:gd name="T4" fmla="*/ 43 w 47"/>
                <a:gd name="T5" fmla="*/ 9 h 68"/>
                <a:gd name="T6" fmla="*/ 43 w 47"/>
                <a:gd name="T7" fmla="*/ 66 h 68"/>
                <a:gd name="T8" fmla="*/ 45 w 47"/>
                <a:gd name="T9" fmla="*/ 68 h 68"/>
                <a:gd name="T10" fmla="*/ 47 w 47"/>
                <a:gd name="T11" fmla="*/ 66 h 68"/>
                <a:gd name="T12" fmla="*/ 47 w 47"/>
                <a:gd name="T13" fmla="*/ 2 h 68"/>
                <a:gd name="T14" fmla="*/ 45 w 47"/>
                <a:gd name="T15" fmla="*/ 0 h 68"/>
                <a:gd name="T16" fmla="*/ 43 w 47"/>
                <a:gd name="T17" fmla="*/ 1 h 68"/>
                <a:gd name="T18" fmla="*/ 0 w 47"/>
                <a:gd name="T19" fmla="*/ 65 h 68"/>
                <a:gd name="T20" fmla="*/ 1 w 47"/>
                <a:gd name="T21" fmla="*/ 68 h 68"/>
                <a:gd name="T22" fmla="*/ 2 w 47"/>
                <a:gd name="T2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68">
                  <a:moveTo>
                    <a:pt x="2" y="68"/>
                  </a:moveTo>
                  <a:cubicBezTo>
                    <a:pt x="3" y="68"/>
                    <a:pt x="3" y="68"/>
                    <a:pt x="4" y="67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7"/>
                    <a:pt x="43" y="68"/>
                    <a:pt x="45" y="68"/>
                  </a:cubicBezTo>
                  <a:cubicBezTo>
                    <a:pt x="46" y="68"/>
                    <a:pt x="47" y="67"/>
                    <a:pt x="47" y="66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3" y="0"/>
                    <a:pt x="43" y="1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6"/>
                    <a:pt x="0" y="67"/>
                    <a:pt x="1" y="68"/>
                  </a:cubicBezTo>
                  <a:cubicBezTo>
                    <a:pt x="1" y="68"/>
                    <a:pt x="2" y="68"/>
                    <a:pt x="2" y="68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1" name="Oval 128">
              <a:extLst>
                <a:ext uri="{FF2B5EF4-FFF2-40B4-BE49-F238E27FC236}">
                  <a16:creationId xmlns:a16="http://schemas.microsoft.com/office/drawing/2014/main" id="{9A96BAA0-2CC6-49C2-9AE9-99746ECF1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58238" y="2514600"/>
              <a:ext cx="88900" cy="87313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2" name="Freeform 129">
              <a:extLst>
                <a:ext uri="{FF2B5EF4-FFF2-40B4-BE49-F238E27FC236}">
                  <a16:creationId xmlns:a16="http://schemas.microsoft.com/office/drawing/2014/main" id="{70ACA511-0E0A-4B56-924D-8916385F5F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1026" y="4778375"/>
              <a:ext cx="1104900" cy="28575"/>
            </a:xfrm>
            <a:custGeom>
              <a:avLst/>
              <a:gdLst>
                <a:gd name="T0" fmla="*/ 308 w 312"/>
                <a:gd name="T1" fmla="*/ 8 h 8"/>
                <a:gd name="T2" fmla="*/ 296 w 312"/>
                <a:gd name="T3" fmla="*/ 8 h 8"/>
                <a:gd name="T4" fmla="*/ 297 w 312"/>
                <a:gd name="T5" fmla="*/ 0 h 8"/>
                <a:gd name="T6" fmla="*/ 308 w 312"/>
                <a:gd name="T7" fmla="*/ 0 h 8"/>
                <a:gd name="T8" fmla="*/ 312 w 312"/>
                <a:gd name="T9" fmla="*/ 4 h 8"/>
                <a:gd name="T10" fmla="*/ 308 w 312"/>
                <a:gd name="T11" fmla="*/ 8 h 8"/>
                <a:gd name="T12" fmla="*/ 272 w 312"/>
                <a:gd name="T13" fmla="*/ 8 h 8"/>
                <a:gd name="T14" fmla="*/ 4 w 312"/>
                <a:gd name="T15" fmla="*/ 8 h 8"/>
                <a:gd name="T16" fmla="*/ 0 w 312"/>
                <a:gd name="T17" fmla="*/ 4 h 8"/>
                <a:gd name="T18" fmla="*/ 4 w 312"/>
                <a:gd name="T19" fmla="*/ 0 h 8"/>
                <a:gd name="T20" fmla="*/ 76 w 312"/>
                <a:gd name="T21" fmla="*/ 0 h 8"/>
                <a:gd name="T22" fmla="*/ 76 w 312"/>
                <a:gd name="T23" fmla="*/ 1 h 8"/>
                <a:gd name="T24" fmla="*/ 244 w 312"/>
                <a:gd name="T25" fmla="*/ 1 h 8"/>
                <a:gd name="T26" fmla="*/ 244 w 312"/>
                <a:gd name="T27" fmla="*/ 0 h 8"/>
                <a:gd name="T28" fmla="*/ 271 w 312"/>
                <a:gd name="T29" fmla="*/ 0 h 8"/>
                <a:gd name="T30" fmla="*/ 272 w 312"/>
                <a:gd name="T3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2" h="8">
                  <a:moveTo>
                    <a:pt x="308" y="8"/>
                  </a:moveTo>
                  <a:cubicBezTo>
                    <a:pt x="296" y="8"/>
                    <a:pt x="296" y="8"/>
                    <a:pt x="296" y="8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  <a:moveTo>
                    <a:pt x="272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72" y="8"/>
                    <a:pt x="272" y="8"/>
                    <a:pt x="272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3" name="Rectangle 130">
              <a:extLst>
                <a:ext uri="{FF2B5EF4-FFF2-40B4-BE49-F238E27FC236}">
                  <a16:creationId xmlns:a16="http://schemas.microsoft.com/office/drawing/2014/main" id="{2190FC8C-FAE5-4522-A8E6-04F5AA7AF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9313" y="4778375"/>
              <a:ext cx="595313" cy="4763"/>
            </a:xfrm>
            <a:prstGeom prst="rect">
              <a:avLst/>
            </a:pr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4" name="Rectangle 131">
              <a:extLst>
                <a:ext uri="{FF2B5EF4-FFF2-40B4-BE49-F238E27FC236}">
                  <a16:creationId xmlns:a16="http://schemas.microsoft.com/office/drawing/2014/main" id="{F17B76F6-D1DA-4BD0-BEC8-E946AEDBFA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9313" y="4778375"/>
              <a:ext cx="595313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5" name="Freeform 132">
              <a:extLst>
                <a:ext uri="{FF2B5EF4-FFF2-40B4-BE49-F238E27FC236}">
                  <a16:creationId xmlns:a16="http://schemas.microsoft.com/office/drawing/2014/main" id="{165A0979-F16D-4D13-8705-DB73A496B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4375150"/>
              <a:ext cx="471488" cy="874713"/>
            </a:xfrm>
            <a:custGeom>
              <a:avLst/>
              <a:gdLst>
                <a:gd name="T0" fmla="*/ 239 w 297"/>
                <a:gd name="T1" fmla="*/ 551 h 551"/>
                <a:gd name="T2" fmla="*/ 228 w 297"/>
                <a:gd name="T3" fmla="*/ 411 h 551"/>
                <a:gd name="T4" fmla="*/ 244 w 297"/>
                <a:gd name="T5" fmla="*/ 308 h 551"/>
                <a:gd name="T6" fmla="*/ 297 w 297"/>
                <a:gd name="T7" fmla="*/ 4 h 551"/>
                <a:gd name="T8" fmla="*/ 273 w 297"/>
                <a:gd name="T9" fmla="*/ 0 h 551"/>
                <a:gd name="T10" fmla="*/ 213 w 297"/>
                <a:gd name="T11" fmla="*/ 268 h 551"/>
                <a:gd name="T12" fmla="*/ 121 w 297"/>
                <a:gd name="T13" fmla="*/ 277 h 551"/>
                <a:gd name="T14" fmla="*/ 25 w 297"/>
                <a:gd name="T15" fmla="*/ 4 h 551"/>
                <a:gd name="T16" fmla="*/ 0 w 297"/>
                <a:gd name="T17" fmla="*/ 9 h 551"/>
                <a:gd name="T18" fmla="*/ 70 w 297"/>
                <a:gd name="T19" fmla="*/ 297 h 551"/>
                <a:gd name="T20" fmla="*/ 94 w 297"/>
                <a:gd name="T21" fmla="*/ 408 h 551"/>
                <a:gd name="T22" fmla="*/ 92 w 297"/>
                <a:gd name="T23" fmla="*/ 545 h 551"/>
                <a:gd name="T24" fmla="*/ 239 w 297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551">
                  <a:moveTo>
                    <a:pt x="239" y="551"/>
                  </a:moveTo>
                  <a:lnTo>
                    <a:pt x="228" y="411"/>
                  </a:lnTo>
                  <a:lnTo>
                    <a:pt x="244" y="308"/>
                  </a:lnTo>
                  <a:lnTo>
                    <a:pt x="297" y="4"/>
                  </a:lnTo>
                  <a:lnTo>
                    <a:pt x="273" y="0"/>
                  </a:lnTo>
                  <a:lnTo>
                    <a:pt x="213" y="268"/>
                  </a:lnTo>
                  <a:lnTo>
                    <a:pt x="121" y="277"/>
                  </a:lnTo>
                  <a:lnTo>
                    <a:pt x="25" y="4"/>
                  </a:lnTo>
                  <a:lnTo>
                    <a:pt x="0" y="9"/>
                  </a:lnTo>
                  <a:lnTo>
                    <a:pt x="70" y="297"/>
                  </a:lnTo>
                  <a:lnTo>
                    <a:pt x="94" y="408"/>
                  </a:lnTo>
                  <a:lnTo>
                    <a:pt x="92" y="545"/>
                  </a:lnTo>
                  <a:lnTo>
                    <a:pt x="239" y="551"/>
                  </a:ln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6" name="Freeform 133">
              <a:extLst>
                <a:ext uri="{FF2B5EF4-FFF2-40B4-BE49-F238E27FC236}">
                  <a16:creationId xmlns:a16="http://schemas.microsoft.com/office/drawing/2014/main" id="{32157AB2-A234-43AB-BD7F-48BA4B179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4375150"/>
              <a:ext cx="471488" cy="874713"/>
            </a:xfrm>
            <a:custGeom>
              <a:avLst/>
              <a:gdLst>
                <a:gd name="T0" fmla="*/ 239 w 297"/>
                <a:gd name="T1" fmla="*/ 551 h 551"/>
                <a:gd name="T2" fmla="*/ 228 w 297"/>
                <a:gd name="T3" fmla="*/ 411 h 551"/>
                <a:gd name="T4" fmla="*/ 244 w 297"/>
                <a:gd name="T5" fmla="*/ 308 h 551"/>
                <a:gd name="T6" fmla="*/ 297 w 297"/>
                <a:gd name="T7" fmla="*/ 4 h 551"/>
                <a:gd name="T8" fmla="*/ 273 w 297"/>
                <a:gd name="T9" fmla="*/ 0 h 551"/>
                <a:gd name="T10" fmla="*/ 213 w 297"/>
                <a:gd name="T11" fmla="*/ 268 h 551"/>
                <a:gd name="T12" fmla="*/ 121 w 297"/>
                <a:gd name="T13" fmla="*/ 277 h 551"/>
                <a:gd name="T14" fmla="*/ 25 w 297"/>
                <a:gd name="T15" fmla="*/ 4 h 551"/>
                <a:gd name="T16" fmla="*/ 0 w 297"/>
                <a:gd name="T17" fmla="*/ 9 h 551"/>
                <a:gd name="T18" fmla="*/ 70 w 297"/>
                <a:gd name="T19" fmla="*/ 297 h 551"/>
                <a:gd name="T20" fmla="*/ 94 w 297"/>
                <a:gd name="T21" fmla="*/ 408 h 551"/>
                <a:gd name="T22" fmla="*/ 92 w 297"/>
                <a:gd name="T23" fmla="*/ 545 h 551"/>
                <a:gd name="T24" fmla="*/ 239 w 297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" h="551">
                  <a:moveTo>
                    <a:pt x="239" y="551"/>
                  </a:moveTo>
                  <a:lnTo>
                    <a:pt x="228" y="411"/>
                  </a:lnTo>
                  <a:lnTo>
                    <a:pt x="244" y="308"/>
                  </a:lnTo>
                  <a:lnTo>
                    <a:pt x="297" y="4"/>
                  </a:lnTo>
                  <a:lnTo>
                    <a:pt x="273" y="0"/>
                  </a:lnTo>
                  <a:lnTo>
                    <a:pt x="213" y="268"/>
                  </a:lnTo>
                  <a:lnTo>
                    <a:pt x="121" y="277"/>
                  </a:lnTo>
                  <a:lnTo>
                    <a:pt x="25" y="4"/>
                  </a:lnTo>
                  <a:lnTo>
                    <a:pt x="0" y="9"/>
                  </a:lnTo>
                  <a:lnTo>
                    <a:pt x="70" y="297"/>
                  </a:lnTo>
                  <a:lnTo>
                    <a:pt x="94" y="408"/>
                  </a:lnTo>
                  <a:lnTo>
                    <a:pt x="92" y="545"/>
                  </a:lnTo>
                  <a:lnTo>
                    <a:pt x="239" y="55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7" name="Freeform 134">
              <a:extLst>
                <a:ext uri="{FF2B5EF4-FFF2-40B4-BE49-F238E27FC236}">
                  <a16:creationId xmlns:a16="http://schemas.microsoft.com/office/drawing/2014/main" id="{5B6212F3-53A6-4BEF-BB70-6E4B06C1D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4101" y="4654550"/>
              <a:ext cx="138113" cy="134938"/>
            </a:xfrm>
            <a:custGeom>
              <a:avLst/>
              <a:gdLst>
                <a:gd name="T0" fmla="*/ 9 w 87"/>
                <a:gd name="T1" fmla="*/ 0 h 85"/>
                <a:gd name="T2" fmla="*/ 0 w 87"/>
                <a:gd name="T3" fmla="*/ 81 h 85"/>
                <a:gd name="T4" fmla="*/ 54 w 87"/>
                <a:gd name="T5" fmla="*/ 85 h 85"/>
                <a:gd name="T6" fmla="*/ 87 w 87"/>
                <a:gd name="T7" fmla="*/ 0 h 85"/>
                <a:gd name="T8" fmla="*/ 9 w 87"/>
                <a:gd name="T9" fmla="*/ 0 h 85"/>
                <a:gd name="T10" fmla="*/ 9 w 8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85">
                  <a:moveTo>
                    <a:pt x="9" y="0"/>
                  </a:moveTo>
                  <a:lnTo>
                    <a:pt x="0" y="81"/>
                  </a:lnTo>
                  <a:lnTo>
                    <a:pt x="54" y="85"/>
                  </a:lnTo>
                  <a:lnTo>
                    <a:pt x="87" y="0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8" name="Oval 135">
              <a:extLst>
                <a:ext uri="{FF2B5EF4-FFF2-40B4-BE49-F238E27FC236}">
                  <a16:creationId xmlns:a16="http://schemas.microsoft.com/office/drawing/2014/main" id="{7A8D1087-6036-482A-A133-4A2130535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14101" y="4616450"/>
              <a:ext cx="174625" cy="173038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0" name="Freeform 137">
              <a:extLst>
                <a:ext uri="{FF2B5EF4-FFF2-40B4-BE49-F238E27FC236}">
                  <a16:creationId xmlns:a16="http://schemas.microsoft.com/office/drawing/2014/main" id="{B8E115A7-773B-4597-8F54-4D9AB7809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0138" y="4594225"/>
              <a:ext cx="131763" cy="188913"/>
            </a:xfrm>
            <a:custGeom>
              <a:avLst/>
              <a:gdLst>
                <a:gd name="T0" fmla="*/ 21 w 37"/>
                <a:gd name="T1" fmla="*/ 29 h 53"/>
                <a:gd name="T2" fmla="*/ 22 w 37"/>
                <a:gd name="T3" fmla="*/ 29 h 53"/>
                <a:gd name="T4" fmla="*/ 23 w 37"/>
                <a:gd name="T5" fmla="*/ 28 h 53"/>
                <a:gd name="T6" fmla="*/ 29 w 37"/>
                <a:gd name="T7" fmla="*/ 28 h 53"/>
                <a:gd name="T8" fmla="*/ 29 w 37"/>
                <a:gd name="T9" fmla="*/ 34 h 53"/>
                <a:gd name="T10" fmla="*/ 24 w 37"/>
                <a:gd name="T11" fmla="*/ 37 h 53"/>
                <a:gd name="T12" fmla="*/ 23 w 37"/>
                <a:gd name="T13" fmla="*/ 52 h 53"/>
                <a:gd name="T14" fmla="*/ 33 w 37"/>
                <a:gd name="T15" fmla="*/ 53 h 53"/>
                <a:gd name="T16" fmla="*/ 35 w 37"/>
                <a:gd name="T17" fmla="*/ 52 h 53"/>
                <a:gd name="T18" fmla="*/ 35 w 37"/>
                <a:gd name="T19" fmla="*/ 51 h 53"/>
                <a:gd name="T20" fmla="*/ 37 w 37"/>
                <a:gd name="T21" fmla="*/ 33 h 53"/>
                <a:gd name="T22" fmla="*/ 34 w 37"/>
                <a:gd name="T23" fmla="*/ 16 h 53"/>
                <a:gd name="T24" fmla="*/ 8 w 37"/>
                <a:gd name="T25" fmla="*/ 6 h 53"/>
                <a:gd name="T26" fmla="*/ 21 w 37"/>
                <a:gd name="T27" fmla="*/ 2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7" h="53">
                  <a:moveTo>
                    <a:pt x="21" y="29"/>
                  </a:moveTo>
                  <a:cubicBezTo>
                    <a:pt x="21" y="29"/>
                    <a:pt x="22" y="29"/>
                    <a:pt x="22" y="29"/>
                  </a:cubicBezTo>
                  <a:cubicBezTo>
                    <a:pt x="23" y="29"/>
                    <a:pt x="23" y="28"/>
                    <a:pt x="23" y="28"/>
                  </a:cubicBezTo>
                  <a:cubicBezTo>
                    <a:pt x="24" y="26"/>
                    <a:pt x="27" y="26"/>
                    <a:pt x="29" y="28"/>
                  </a:cubicBezTo>
                  <a:cubicBezTo>
                    <a:pt x="30" y="29"/>
                    <a:pt x="30" y="32"/>
                    <a:pt x="29" y="34"/>
                  </a:cubicBezTo>
                  <a:cubicBezTo>
                    <a:pt x="28" y="35"/>
                    <a:pt x="26" y="36"/>
                    <a:pt x="24" y="37"/>
                  </a:cubicBezTo>
                  <a:cubicBezTo>
                    <a:pt x="23" y="42"/>
                    <a:pt x="22" y="47"/>
                    <a:pt x="23" y="52"/>
                  </a:cubicBezTo>
                  <a:cubicBezTo>
                    <a:pt x="26" y="52"/>
                    <a:pt x="29" y="52"/>
                    <a:pt x="33" y="53"/>
                  </a:cubicBezTo>
                  <a:cubicBezTo>
                    <a:pt x="33" y="53"/>
                    <a:pt x="34" y="53"/>
                    <a:pt x="35" y="52"/>
                  </a:cubicBezTo>
                  <a:cubicBezTo>
                    <a:pt x="35" y="52"/>
                    <a:pt x="35" y="51"/>
                    <a:pt x="35" y="51"/>
                  </a:cubicBezTo>
                  <a:cubicBezTo>
                    <a:pt x="37" y="45"/>
                    <a:pt x="37" y="39"/>
                    <a:pt x="37" y="33"/>
                  </a:cubicBezTo>
                  <a:cubicBezTo>
                    <a:pt x="37" y="27"/>
                    <a:pt x="37" y="21"/>
                    <a:pt x="34" y="16"/>
                  </a:cubicBezTo>
                  <a:cubicBezTo>
                    <a:pt x="30" y="10"/>
                    <a:pt x="15" y="0"/>
                    <a:pt x="8" y="6"/>
                  </a:cubicBezTo>
                  <a:cubicBezTo>
                    <a:pt x="0" y="12"/>
                    <a:pt x="15" y="26"/>
                    <a:pt x="21" y="29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1" name="Freeform 138">
              <a:extLst>
                <a:ext uri="{FF2B5EF4-FFF2-40B4-BE49-F238E27FC236}">
                  <a16:creationId xmlns:a16="http://schemas.microsoft.com/office/drawing/2014/main" id="{D6BA0B7B-77A1-4220-88A6-EA6286067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2988" y="4605338"/>
              <a:ext cx="100013" cy="88900"/>
            </a:xfrm>
            <a:custGeom>
              <a:avLst/>
              <a:gdLst>
                <a:gd name="T0" fmla="*/ 16 w 28"/>
                <a:gd name="T1" fmla="*/ 17 h 25"/>
                <a:gd name="T2" fmla="*/ 1 w 28"/>
                <a:gd name="T3" fmla="*/ 25 h 25"/>
                <a:gd name="T4" fmla="*/ 8 w 28"/>
                <a:gd name="T5" fmla="*/ 7 h 25"/>
                <a:gd name="T6" fmla="*/ 24 w 28"/>
                <a:gd name="T7" fmla="*/ 2 h 25"/>
                <a:gd name="T8" fmla="*/ 16 w 28"/>
                <a:gd name="T9" fmla="*/ 1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5">
                  <a:moveTo>
                    <a:pt x="16" y="17"/>
                  </a:moveTo>
                  <a:cubicBezTo>
                    <a:pt x="12" y="21"/>
                    <a:pt x="7" y="24"/>
                    <a:pt x="1" y="25"/>
                  </a:cubicBezTo>
                  <a:cubicBezTo>
                    <a:pt x="0" y="18"/>
                    <a:pt x="3" y="12"/>
                    <a:pt x="8" y="7"/>
                  </a:cubicBezTo>
                  <a:cubicBezTo>
                    <a:pt x="11" y="5"/>
                    <a:pt x="20" y="0"/>
                    <a:pt x="24" y="2"/>
                  </a:cubicBezTo>
                  <a:cubicBezTo>
                    <a:pt x="28" y="5"/>
                    <a:pt x="19" y="15"/>
                    <a:pt x="16" y="17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2" name="Freeform 139">
              <a:extLst>
                <a:ext uri="{FF2B5EF4-FFF2-40B4-BE49-F238E27FC236}">
                  <a16:creationId xmlns:a16="http://schemas.microsoft.com/office/drawing/2014/main" id="{C5DDD58C-BE64-41F1-97D1-FF5BFAD68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8988" y="5080000"/>
              <a:ext cx="520700" cy="839788"/>
            </a:xfrm>
            <a:custGeom>
              <a:avLst/>
              <a:gdLst>
                <a:gd name="T0" fmla="*/ 297 w 328"/>
                <a:gd name="T1" fmla="*/ 7 h 529"/>
                <a:gd name="T2" fmla="*/ 156 w 328"/>
                <a:gd name="T3" fmla="*/ 0 h 529"/>
                <a:gd name="T4" fmla="*/ 49 w 328"/>
                <a:gd name="T5" fmla="*/ 485 h 529"/>
                <a:gd name="T6" fmla="*/ 0 w 328"/>
                <a:gd name="T7" fmla="*/ 453 h 529"/>
                <a:gd name="T8" fmla="*/ 60 w 328"/>
                <a:gd name="T9" fmla="*/ 529 h 529"/>
                <a:gd name="T10" fmla="*/ 203 w 328"/>
                <a:gd name="T11" fmla="*/ 130 h 529"/>
                <a:gd name="T12" fmla="*/ 201 w 328"/>
                <a:gd name="T13" fmla="*/ 310 h 529"/>
                <a:gd name="T14" fmla="*/ 299 w 328"/>
                <a:gd name="T15" fmla="*/ 440 h 529"/>
                <a:gd name="T16" fmla="*/ 306 w 328"/>
                <a:gd name="T17" fmla="*/ 487 h 529"/>
                <a:gd name="T18" fmla="*/ 308 w 328"/>
                <a:gd name="T19" fmla="*/ 507 h 529"/>
                <a:gd name="T20" fmla="*/ 326 w 328"/>
                <a:gd name="T21" fmla="*/ 505 h 529"/>
                <a:gd name="T22" fmla="*/ 328 w 328"/>
                <a:gd name="T23" fmla="*/ 433 h 529"/>
                <a:gd name="T24" fmla="*/ 252 w 328"/>
                <a:gd name="T25" fmla="*/ 310 h 529"/>
                <a:gd name="T26" fmla="*/ 306 w 328"/>
                <a:gd name="T27" fmla="*/ 107 h 529"/>
                <a:gd name="T28" fmla="*/ 297 w 328"/>
                <a:gd name="T29" fmla="*/ 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529">
                  <a:moveTo>
                    <a:pt x="297" y="7"/>
                  </a:moveTo>
                  <a:lnTo>
                    <a:pt x="156" y="0"/>
                  </a:lnTo>
                  <a:lnTo>
                    <a:pt x="49" y="485"/>
                  </a:lnTo>
                  <a:lnTo>
                    <a:pt x="0" y="453"/>
                  </a:lnTo>
                  <a:lnTo>
                    <a:pt x="60" y="529"/>
                  </a:lnTo>
                  <a:lnTo>
                    <a:pt x="203" y="130"/>
                  </a:lnTo>
                  <a:lnTo>
                    <a:pt x="201" y="310"/>
                  </a:lnTo>
                  <a:lnTo>
                    <a:pt x="299" y="440"/>
                  </a:lnTo>
                  <a:lnTo>
                    <a:pt x="306" y="487"/>
                  </a:lnTo>
                  <a:lnTo>
                    <a:pt x="308" y="507"/>
                  </a:lnTo>
                  <a:lnTo>
                    <a:pt x="326" y="505"/>
                  </a:lnTo>
                  <a:lnTo>
                    <a:pt x="328" y="433"/>
                  </a:lnTo>
                  <a:lnTo>
                    <a:pt x="252" y="310"/>
                  </a:lnTo>
                  <a:lnTo>
                    <a:pt x="306" y="107"/>
                  </a:lnTo>
                  <a:lnTo>
                    <a:pt x="297" y="7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3" name="Freeform 140">
              <a:extLst>
                <a:ext uri="{FF2B5EF4-FFF2-40B4-BE49-F238E27FC236}">
                  <a16:creationId xmlns:a16="http://schemas.microsoft.com/office/drawing/2014/main" id="{5AFF0BE5-889E-4239-B078-46EF48D8D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8988" y="5080000"/>
              <a:ext cx="520700" cy="839788"/>
            </a:xfrm>
            <a:custGeom>
              <a:avLst/>
              <a:gdLst>
                <a:gd name="T0" fmla="*/ 297 w 328"/>
                <a:gd name="T1" fmla="*/ 7 h 529"/>
                <a:gd name="T2" fmla="*/ 156 w 328"/>
                <a:gd name="T3" fmla="*/ 0 h 529"/>
                <a:gd name="T4" fmla="*/ 49 w 328"/>
                <a:gd name="T5" fmla="*/ 485 h 529"/>
                <a:gd name="T6" fmla="*/ 0 w 328"/>
                <a:gd name="T7" fmla="*/ 453 h 529"/>
                <a:gd name="T8" fmla="*/ 60 w 328"/>
                <a:gd name="T9" fmla="*/ 529 h 529"/>
                <a:gd name="T10" fmla="*/ 203 w 328"/>
                <a:gd name="T11" fmla="*/ 130 h 529"/>
                <a:gd name="T12" fmla="*/ 201 w 328"/>
                <a:gd name="T13" fmla="*/ 310 h 529"/>
                <a:gd name="T14" fmla="*/ 299 w 328"/>
                <a:gd name="T15" fmla="*/ 440 h 529"/>
                <a:gd name="T16" fmla="*/ 306 w 328"/>
                <a:gd name="T17" fmla="*/ 487 h 529"/>
                <a:gd name="T18" fmla="*/ 308 w 328"/>
                <a:gd name="T19" fmla="*/ 507 h 529"/>
                <a:gd name="T20" fmla="*/ 326 w 328"/>
                <a:gd name="T21" fmla="*/ 505 h 529"/>
                <a:gd name="T22" fmla="*/ 328 w 328"/>
                <a:gd name="T23" fmla="*/ 433 h 529"/>
                <a:gd name="T24" fmla="*/ 252 w 328"/>
                <a:gd name="T25" fmla="*/ 310 h 529"/>
                <a:gd name="T26" fmla="*/ 306 w 328"/>
                <a:gd name="T27" fmla="*/ 107 h 529"/>
                <a:gd name="T28" fmla="*/ 297 w 328"/>
                <a:gd name="T29" fmla="*/ 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8" h="529">
                  <a:moveTo>
                    <a:pt x="297" y="7"/>
                  </a:moveTo>
                  <a:lnTo>
                    <a:pt x="156" y="0"/>
                  </a:lnTo>
                  <a:lnTo>
                    <a:pt x="49" y="485"/>
                  </a:lnTo>
                  <a:lnTo>
                    <a:pt x="0" y="453"/>
                  </a:lnTo>
                  <a:lnTo>
                    <a:pt x="60" y="529"/>
                  </a:lnTo>
                  <a:lnTo>
                    <a:pt x="203" y="130"/>
                  </a:lnTo>
                  <a:lnTo>
                    <a:pt x="201" y="310"/>
                  </a:lnTo>
                  <a:lnTo>
                    <a:pt x="299" y="440"/>
                  </a:lnTo>
                  <a:lnTo>
                    <a:pt x="306" y="487"/>
                  </a:lnTo>
                  <a:lnTo>
                    <a:pt x="308" y="507"/>
                  </a:lnTo>
                  <a:lnTo>
                    <a:pt x="326" y="505"/>
                  </a:lnTo>
                  <a:lnTo>
                    <a:pt x="328" y="433"/>
                  </a:lnTo>
                  <a:lnTo>
                    <a:pt x="252" y="310"/>
                  </a:lnTo>
                  <a:lnTo>
                    <a:pt x="306" y="107"/>
                  </a:lnTo>
                  <a:lnTo>
                    <a:pt x="297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4" name="Freeform 141">
              <a:extLst>
                <a:ext uri="{FF2B5EF4-FFF2-40B4-BE49-F238E27FC236}">
                  <a16:creationId xmlns:a16="http://schemas.microsoft.com/office/drawing/2014/main" id="{0CA46E8B-9D39-4B80-8227-596E3321C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4763" y="4375150"/>
              <a:ext cx="87313" cy="230188"/>
            </a:xfrm>
            <a:custGeom>
              <a:avLst/>
              <a:gdLst>
                <a:gd name="T0" fmla="*/ 0 w 55"/>
                <a:gd name="T1" fmla="*/ 136 h 145"/>
                <a:gd name="T2" fmla="*/ 31 w 55"/>
                <a:gd name="T3" fmla="*/ 145 h 145"/>
                <a:gd name="T4" fmla="*/ 55 w 55"/>
                <a:gd name="T5" fmla="*/ 4 h 145"/>
                <a:gd name="T6" fmla="*/ 31 w 55"/>
                <a:gd name="T7" fmla="*/ 0 h 145"/>
                <a:gd name="T8" fmla="*/ 0 w 55"/>
                <a:gd name="T9" fmla="*/ 136 h 145"/>
                <a:gd name="T10" fmla="*/ 0 w 55"/>
                <a:gd name="T11" fmla="*/ 13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145">
                  <a:moveTo>
                    <a:pt x="0" y="136"/>
                  </a:moveTo>
                  <a:lnTo>
                    <a:pt x="31" y="145"/>
                  </a:lnTo>
                  <a:lnTo>
                    <a:pt x="55" y="4"/>
                  </a:lnTo>
                  <a:lnTo>
                    <a:pt x="31" y="0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5" name="Freeform 142">
              <a:extLst>
                <a:ext uri="{FF2B5EF4-FFF2-40B4-BE49-F238E27FC236}">
                  <a16:creationId xmlns:a16="http://schemas.microsoft.com/office/drawing/2014/main" id="{744E3503-EB45-4776-9DBE-378B213BB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0588" y="4381500"/>
              <a:ext cx="103188" cy="203200"/>
            </a:xfrm>
            <a:custGeom>
              <a:avLst/>
              <a:gdLst>
                <a:gd name="T0" fmla="*/ 65 w 65"/>
                <a:gd name="T1" fmla="*/ 112 h 128"/>
                <a:gd name="T2" fmla="*/ 30 w 65"/>
                <a:gd name="T3" fmla="*/ 128 h 128"/>
                <a:gd name="T4" fmla="*/ 0 w 65"/>
                <a:gd name="T5" fmla="*/ 5 h 128"/>
                <a:gd name="T6" fmla="*/ 25 w 65"/>
                <a:gd name="T7" fmla="*/ 0 h 128"/>
                <a:gd name="T8" fmla="*/ 65 w 65"/>
                <a:gd name="T9" fmla="*/ 112 h 128"/>
                <a:gd name="T10" fmla="*/ 65 w 65"/>
                <a:gd name="T11" fmla="*/ 11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28">
                  <a:moveTo>
                    <a:pt x="65" y="112"/>
                  </a:moveTo>
                  <a:lnTo>
                    <a:pt x="30" y="128"/>
                  </a:lnTo>
                  <a:lnTo>
                    <a:pt x="0" y="5"/>
                  </a:lnTo>
                  <a:lnTo>
                    <a:pt x="25" y="0"/>
                  </a:lnTo>
                  <a:lnTo>
                    <a:pt x="65" y="112"/>
                  </a:lnTo>
                  <a:lnTo>
                    <a:pt x="65" y="112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6" name="Freeform 143">
              <a:extLst>
                <a:ext uri="{FF2B5EF4-FFF2-40B4-BE49-F238E27FC236}">
                  <a16:creationId xmlns:a16="http://schemas.microsoft.com/office/drawing/2014/main" id="{96E6E354-FDE7-40DD-A68F-5CFFC9C20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2363" y="4803775"/>
              <a:ext cx="58738" cy="74613"/>
            </a:xfrm>
            <a:custGeom>
              <a:avLst/>
              <a:gdLst>
                <a:gd name="T0" fmla="*/ 37 w 37"/>
                <a:gd name="T1" fmla="*/ 0 h 47"/>
                <a:gd name="T2" fmla="*/ 13 w 37"/>
                <a:gd name="T3" fmla="*/ 47 h 47"/>
                <a:gd name="T4" fmla="*/ 0 w 37"/>
                <a:gd name="T5" fmla="*/ 4 h 47"/>
                <a:gd name="T6" fmla="*/ 37 w 37"/>
                <a:gd name="T7" fmla="*/ 0 h 47"/>
                <a:gd name="T8" fmla="*/ 37 w 37"/>
                <a:gd name="T9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7">
                  <a:moveTo>
                    <a:pt x="37" y="0"/>
                  </a:moveTo>
                  <a:lnTo>
                    <a:pt x="13" y="47"/>
                  </a:lnTo>
                  <a:lnTo>
                    <a:pt x="0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7" name="Oval 144">
              <a:extLst>
                <a:ext uri="{FF2B5EF4-FFF2-40B4-BE49-F238E27FC236}">
                  <a16:creationId xmlns:a16="http://schemas.microsoft.com/office/drawing/2014/main" id="{B0037182-F54A-46FC-B580-EDF89FD28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26" y="4325938"/>
              <a:ext cx="68263" cy="66675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8" name="Oval 145">
              <a:extLst>
                <a:ext uri="{FF2B5EF4-FFF2-40B4-BE49-F238E27FC236}">
                  <a16:creationId xmlns:a16="http://schemas.microsoft.com/office/drawing/2014/main" id="{E4CAA4D8-58E8-4643-8481-93F2A3E84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2863" y="4329113"/>
              <a:ext cx="66675" cy="69850"/>
            </a:xfrm>
            <a:prstGeom prst="ellipse">
              <a:avLst/>
            </a:pr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1" name="Freeform 148">
              <a:extLst>
                <a:ext uri="{FF2B5EF4-FFF2-40B4-BE49-F238E27FC236}">
                  <a16:creationId xmlns:a16="http://schemas.microsoft.com/office/drawing/2014/main" id="{0FA399D8-6834-4649-A3B8-E7A5A0278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3088" y="5891213"/>
              <a:ext cx="1104900" cy="28575"/>
            </a:xfrm>
            <a:custGeom>
              <a:avLst/>
              <a:gdLst>
                <a:gd name="T0" fmla="*/ 308 w 312"/>
                <a:gd name="T1" fmla="*/ 8 h 8"/>
                <a:gd name="T2" fmla="*/ 4 w 312"/>
                <a:gd name="T3" fmla="*/ 8 h 8"/>
                <a:gd name="T4" fmla="*/ 0 w 312"/>
                <a:gd name="T5" fmla="*/ 4 h 8"/>
                <a:gd name="T6" fmla="*/ 4 w 312"/>
                <a:gd name="T7" fmla="*/ 0 h 8"/>
                <a:gd name="T8" fmla="*/ 81 w 312"/>
                <a:gd name="T9" fmla="*/ 0 h 8"/>
                <a:gd name="T10" fmla="*/ 88 w 312"/>
                <a:gd name="T11" fmla="*/ 8 h 8"/>
                <a:gd name="T12" fmla="*/ 91 w 312"/>
                <a:gd name="T13" fmla="*/ 0 h 8"/>
                <a:gd name="T14" fmla="*/ 308 w 312"/>
                <a:gd name="T15" fmla="*/ 0 h 8"/>
                <a:gd name="T16" fmla="*/ 312 w 312"/>
                <a:gd name="T17" fmla="*/ 4 h 8"/>
                <a:gd name="T18" fmla="*/ 308 w 312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2" name="Freeform 149">
              <a:extLst>
                <a:ext uri="{FF2B5EF4-FFF2-40B4-BE49-F238E27FC236}">
                  <a16:creationId xmlns:a16="http://schemas.microsoft.com/office/drawing/2014/main" id="{D8E35DBB-9EBE-4305-9AC2-069D6A43E7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38" y="5891213"/>
              <a:ext cx="36513" cy="28575"/>
            </a:xfrm>
            <a:custGeom>
              <a:avLst/>
              <a:gdLst>
                <a:gd name="T0" fmla="*/ 16 w 23"/>
                <a:gd name="T1" fmla="*/ 18 h 18"/>
                <a:gd name="T2" fmla="*/ 0 w 23"/>
                <a:gd name="T3" fmla="*/ 0 h 18"/>
                <a:gd name="T4" fmla="*/ 23 w 23"/>
                <a:gd name="T5" fmla="*/ 0 h 18"/>
                <a:gd name="T6" fmla="*/ 16 w 23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8">
                  <a:moveTo>
                    <a:pt x="16" y="18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16" y="18"/>
                  </a:ln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3" name="Freeform 150">
              <a:extLst>
                <a:ext uri="{FF2B5EF4-FFF2-40B4-BE49-F238E27FC236}">
                  <a16:creationId xmlns:a16="http://schemas.microsoft.com/office/drawing/2014/main" id="{3DF36139-6535-478C-9845-8D4E194E7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8838" y="5891213"/>
              <a:ext cx="36513" cy="28575"/>
            </a:xfrm>
            <a:custGeom>
              <a:avLst/>
              <a:gdLst>
                <a:gd name="T0" fmla="*/ 16 w 23"/>
                <a:gd name="T1" fmla="*/ 18 h 18"/>
                <a:gd name="T2" fmla="*/ 0 w 23"/>
                <a:gd name="T3" fmla="*/ 0 h 18"/>
                <a:gd name="T4" fmla="*/ 23 w 23"/>
                <a:gd name="T5" fmla="*/ 0 h 18"/>
                <a:gd name="T6" fmla="*/ 16 w 23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8">
                  <a:moveTo>
                    <a:pt x="16" y="18"/>
                  </a:moveTo>
                  <a:lnTo>
                    <a:pt x="0" y="0"/>
                  </a:lnTo>
                  <a:lnTo>
                    <a:pt x="23" y="0"/>
                  </a:lnTo>
                  <a:lnTo>
                    <a:pt x="16" y="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4" name="Freeform 151">
              <a:extLst>
                <a:ext uri="{FF2B5EF4-FFF2-40B4-BE49-F238E27FC236}">
                  <a16:creationId xmlns:a16="http://schemas.microsoft.com/office/drawing/2014/main" id="{28A82CC8-E9F6-4132-B972-845E793AD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6876" y="4892675"/>
              <a:ext cx="1104900" cy="28575"/>
            </a:xfrm>
            <a:custGeom>
              <a:avLst/>
              <a:gdLst>
                <a:gd name="T0" fmla="*/ 308 w 312"/>
                <a:gd name="T1" fmla="*/ 8 h 8"/>
                <a:gd name="T2" fmla="*/ 4 w 312"/>
                <a:gd name="T3" fmla="*/ 8 h 8"/>
                <a:gd name="T4" fmla="*/ 0 w 312"/>
                <a:gd name="T5" fmla="*/ 4 h 8"/>
                <a:gd name="T6" fmla="*/ 4 w 312"/>
                <a:gd name="T7" fmla="*/ 0 h 8"/>
                <a:gd name="T8" fmla="*/ 60 w 312"/>
                <a:gd name="T9" fmla="*/ 0 h 8"/>
                <a:gd name="T10" fmla="*/ 59 w 312"/>
                <a:gd name="T11" fmla="*/ 4 h 8"/>
                <a:gd name="T12" fmla="*/ 63 w 312"/>
                <a:gd name="T13" fmla="*/ 5 h 8"/>
                <a:gd name="T14" fmla="*/ 64 w 312"/>
                <a:gd name="T15" fmla="*/ 0 h 8"/>
                <a:gd name="T16" fmla="*/ 157 w 312"/>
                <a:gd name="T17" fmla="*/ 0 h 8"/>
                <a:gd name="T18" fmla="*/ 157 w 312"/>
                <a:gd name="T19" fmla="*/ 4 h 8"/>
                <a:gd name="T20" fmla="*/ 161 w 312"/>
                <a:gd name="T21" fmla="*/ 5 h 8"/>
                <a:gd name="T22" fmla="*/ 161 w 312"/>
                <a:gd name="T23" fmla="*/ 0 h 8"/>
                <a:gd name="T24" fmla="*/ 167 w 312"/>
                <a:gd name="T25" fmla="*/ 0 h 8"/>
                <a:gd name="T26" fmla="*/ 168 w 312"/>
                <a:gd name="T27" fmla="*/ 5 h 8"/>
                <a:gd name="T28" fmla="*/ 172 w 312"/>
                <a:gd name="T29" fmla="*/ 4 h 8"/>
                <a:gd name="T30" fmla="*/ 171 w 312"/>
                <a:gd name="T31" fmla="*/ 0 h 8"/>
                <a:gd name="T32" fmla="*/ 265 w 312"/>
                <a:gd name="T33" fmla="*/ 0 h 8"/>
                <a:gd name="T34" fmla="*/ 266 w 312"/>
                <a:gd name="T35" fmla="*/ 5 h 8"/>
                <a:gd name="T36" fmla="*/ 270 w 312"/>
                <a:gd name="T37" fmla="*/ 4 h 8"/>
                <a:gd name="T38" fmla="*/ 269 w 312"/>
                <a:gd name="T39" fmla="*/ 0 h 8"/>
                <a:gd name="T40" fmla="*/ 308 w 312"/>
                <a:gd name="T41" fmla="*/ 0 h 8"/>
                <a:gd name="T42" fmla="*/ 312 w 312"/>
                <a:gd name="T43" fmla="*/ 4 h 8"/>
                <a:gd name="T44" fmla="*/ 308 w 312"/>
                <a:gd name="T4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2" h="8">
                  <a:moveTo>
                    <a:pt x="30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57" y="4"/>
                    <a:pt x="157" y="4"/>
                    <a:pt x="157" y="4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2" y="4"/>
                    <a:pt x="172" y="4"/>
                    <a:pt x="172" y="4"/>
                  </a:cubicBezTo>
                  <a:cubicBezTo>
                    <a:pt x="171" y="0"/>
                    <a:pt x="171" y="0"/>
                    <a:pt x="17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6" y="5"/>
                    <a:pt x="266" y="5"/>
                    <a:pt x="266" y="5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69" y="0"/>
                    <a:pt x="269" y="0"/>
                    <a:pt x="269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0" y="0"/>
                    <a:pt x="312" y="1"/>
                    <a:pt x="312" y="4"/>
                  </a:cubicBezTo>
                  <a:cubicBezTo>
                    <a:pt x="312" y="6"/>
                    <a:pt x="310" y="8"/>
                    <a:pt x="30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5" name="Freeform 152">
              <a:extLst>
                <a:ext uri="{FF2B5EF4-FFF2-40B4-BE49-F238E27FC236}">
                  <a16:creationId xmlns:a16="http://schemas.microsoft.com/office/drawing/2014/main" id="{694B994E-FB40-4CE7-9585-BC326F749B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088" y="4892675"/>
              <a:ext cx="19050" cy="17463"/>
            </a:xfrm>
            <a:custGeom>
              <a:avLst/>
              <a:gdLst>
                <a:gd name="T0" fmla="*/ 3 w 12"/>
                <a:gd name="T1" fmla="*/ 11 h 11"/>
                <a:gd name="T2" fmla="*/ 0 w 12"/>
                <a:gd name="T3" fmla="*/ 0 h 11"/>
                <a:gd name="T4" fmla="*/ 9 w 12"/>
                <a:gd name="T5" fmla="*/ 0 h 11"/>
                <a:gd name="T6" fmla="*/ 12 w 12"/>
                <a:gd name="T7" fmla="*/ 9 h 11"/>
                <a:gd name="T8" fmla="*/ 3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3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2" y="9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6" name="Freeform 153">
              <a:extLst>
                <a:ext uri="{FF2B5EF4-FFF2-40B4-BE49-F238E27FC236}">
                  <a16:creationId xmlns:a16="http://schemas.microsoft.com/office/drawing/2014/main" id="{3D8C0167-551B-46F6-A520-82CB93580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5088" y="4892675"/>
              <a:ext cx="19050" cy="17463"/>
            </a:xfrm>
            <a:custGeom>
              <a:avLst/>
              <a:gdLst>
                <a:gd name="T0" fmla="*/ 3 w 12"/>
                <a:gd name="T1" fmla="*/ 11 h 11"/>
                <a:gd name="T2" fmla="*/ 0 w 12"/>
                <a:gd name="T3" fmla="*/ 0 h 11"/>
                <a:gd name="T4" fmla="*/ 9 w 12"/>
                <a:gd name="T5" fmla="*/ 0 h 11"/>
                <a:gd name="T6" fmla="*/ 12 w 12"/>
                <a:gd name="T7" fmla="*/ 9 h 11"/>
                <a:gd name="T8" fmla="*/ 3 w 12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3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2" y="9"/>
                  </a:lnTo>
                  <a:lnTo>
                    <a:pt x="3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7" name="Freeform 154">
              <a:extLst>
                <a:ext uri="{FF2B5EF4-FFF2-40B4-BE49-F238E27FC236}">
                  <a16:creationId xmlns:a16="http://schemas.microsoft.com/office/drawing/2014/main" id="{73C8E328-1048-4508-8A95-B6A318374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013" y="4892675"/>
              <a:ext cx="17463" cy="17463"/>
            </a:xfrm>
            <a:custGeom>
              <a:avLst/>
              <a:gdLst>
                <a:gd name="T0" fmla="*/ 2 w 11"/>
                <a:gd name="T1" fmla="*/ 11 h 11"/>
                <a:gd name="T2" fmla="*/ 0 w 11"/>
                <a:gd name="T3" fmla="*/ 0 h 11"/>
                <a:gd name="T4" fmla="*/ 9 w 11"/>
                <a:gd name="T5" fmla="*/ 0 h 11"/>
                <a:gd name="T6" fmla="*/ 11 w 11"/>
                <a:gd name="T7" fmla="*/ 9 h 11"/>
                <a:gd name="T8" fmla="*/ 2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1" y="9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2E4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8" name="Freeform 155">
              <a:extLst>
                <a:ext uri="{FF2B5EF4-FFF2-40B4-BE49-F238E27FC236}">
                  <a16:creationId xmlns:a16="http://schemas.microsoft.com/office/drawing/2014/main" id="{448BCA50-5E8B-489F-BFC5-CF4CEDC28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9013" y="4892675"/>
              <a:ext cx="17463" cy="17463"/>
            </a:xfrm>
            <a:custGeom>
              <a:avLst/>
              <a:gdLst>
                <a:gd name="T0" fmla="*/ 2 w 11"/>
                <a:gd name="T1" fmla="*/ 11 h 11"/>
                <a:gd name="T2" fmla="*/ 0 w 11"/>
                <a:gd name="T3" fmla="*/ 0 h 11"/>
                <a:gd name="T4" fmla="*/ 9 w 11"/>
                <a:gd name="T5" fmla="*/ 0 h 11"/>
                <a:gd name="T6" fmla="*/ 11 w 11"/>
                <a:gd name="T7" fmla="*/ 9 h 11"/>
                <a:gd name="T8" fmla="*/ 2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2" y="11"/>
                  </a:moveTo>
                  <a:lnTo>
                    <a:pt x="0" y="0"/>
                  </a:lnTo>
                  <a:lnTo>
                    <a:pt x="9" y="0"/>
                  </a:lnTo>
                  <a:lnTo>
                    <a:pt x="11" y="9"/>
                  </a:lnTo>
                  <a:lnTo>
                    <a:pt x="2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9" name="Freeform 156">
              <a:extLst>
                <a:ext uri="{FF2B5EF4-FFF2-40B4-BE49-F238E27FC236}">
                  <a16:creationId xmlns:a16="http://schemas.microsoft.com/office/drawing/2014/main" id="{C0A816EC-1F72-4F48-BE79-E8E54336A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426" y="4892675"/>
              <a:ext cx="17463" cy="17463"/>
            </a:xfrm>
            <a:custGeom>
              <a:avLst/>
              <a:gdLst>
                <a:gd name="T0" fmla="*/ 9 w 11"/>
                <a:gd name="T1" fmla="*/ 11 h 11"/>
                <a:gd name="T2" fmla="*/ 0 w 11"/>
                <a:gd name="T3" fmla="*/ 9 h 11"/>
                <a:gd name="T4" fmla="*/ 2 w 11"/>
                <a:gd name="T5" fmla="*/ 0 h 11"/>
                <a:gd name="T6" fmla="*/ 11 w 11"/>
                <a:gd name="T7" fmla="*/ 0 h 11"/>
                <a:gd name="T8" fmla="*/ 9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11" y="0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0" name="Freeform 157">
              <a:extLst>
                <a:ext uri="{FF2B5EF4-FFF2-40B4-BE49-F238E27FC236}">
                  <a16:creationId xmlns:a16="http://schemas.microsoft.com/office/drawing/2014/main" id="{5B5F475F-5C55-4407-8C97-335D5EBE9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6426" y="4892675"/>
              <a:ext cx="17463" cy="17463"/>
            </a:xfrm>
            <a:custGeom>
              <a:avLst/>
              <a:gdLst>
                <a:gd name="T0" fmla="*/ 9 w 11"/>
                <a:gd name="T1" fmla="*/ 11 h 11"/>
                <a:gd name="T2" fmla="*/ 0 w 11"/>
                <a:gd name="T3" fmla="*/ 9 h 11"/>
                <a:gd name="T4" fmla="*/ 2 w 11"/>
                <a:gd name="T5" fmla="*/ 0 h 11"/>
                <a:gd name="T6" fmla="*/ 11 w 11"/>
                <a:gd name="T7" fmla="*/ 0 h 11"/>
                <a:gd name="T8" fmla="*/ 9 w 1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9" y="11"/>
                  </a:moveTo>
                  <a:lnTo>
                    <a:pt x="0" y="9"/>
                  </a:lnTo>
                  <a:lnTo>
                    <a:pt x="2" y="0"/>
                  </a:lnTo>
                  <a:lnTo>
                    <a:pt x="11" y="0"/>
                  </a:lnTo>
                  <a:lnTo>
                    <a:pt x="9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1" name="Freeform 158">
              <a:extLst>
                <a:ext uri="{FF2B5EF4-FFF2-40B4-BE49-F238E27FC236}">
                  <a16:creationId xmlns:a16="http://schemas.microsoft.com/office/drawing/2014/main" id="{B3B9DDDF-4351-45F1-9B11-F2563429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1" y="4892675"/>
              <a:ext cx="14288" cy="17463"/>
            </a:xfrm>
            <a:custGeom>
              <a:avLst/>
              <a:gdLst>
                <a:gd name="T0" fmla="*/ 9 w 9"/>
                <a:gd name="T1" fmla="*/ 11 h 11"/>
                <a:gd name="T2" fmla="*/ 0 w 9"/>
                <a:gd name="T3" fmla="*/ 9 h 11"/>
                <a:gd name="T4" fmla="*/ 0 w 9"/>
                <a:gd name="T5" fmla="*/ 0 h 11"/>
                <a:gd name="T6" fmla="*/ 9 w 9"/>
                <a:gd name="T7" fmla="*/ 0 h 11"/>
                <a:gd name="T8" fmla="*/ 9 w 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1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1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2" name="Freeform 159">
              <a:extLst>
                <a:ext uri="{FF2B5EF4-FFF2-40B4-BE49-F238E27FC236}">
                  <a16:creationId xmlns:a16="http://schemas.microsoft.com/office/drawing/2014/main" id="{E64DBDD7-E2C7-4773-9430-42BBEB97E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1" y="4892675"/>
              <a:ext cx="14288" cy="17463"/>
            </a:xfrm>
            <a:custGeom>
              <a:avLst/>
              <a:gdLst>
                <a:gd name="T0" fmla="*/ 9 w 9"/>
                <a:gd name="T1" fmla="*/ 11 h 11"/>
                <a:gd name="T2" fmla="*/ 0 w 9"/>
                <a:gd name="T3" fmla="*/ 9 h 11"/>
                <a:gd name="T4" fmla="*/ 0 w 9"/>
                <a:gd name="T5" fmla="*/ 0 h 11"/>
                <a:gd name="T6" fmla="*/ 9 w 9"/>
                <a:gd name="T7" fmla="*/ 0 h 11"/>
                <a:gd name="T8" fmla="*/ 9 w 9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9" y="11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9" y="0"/>
                  </a:lnTo>
                  <a:lnTo>
                    <a:pt x="9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3" name="Freeform 160">
              <a:extLst>
                <a:ext uri="{FF2B5EF4-FFF2-40B4-BE49-F238E27FC236}">
                  <a16:creationId xmlns:a16="http://schemas.microsoft.com/office/drawing/2014/main" id="{A66D9A05-2DF6-433B-8F76-13E86585A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5413" y="3148013"/>
              <a:ext cx="549275" cy="549275"/>
            </a:xfrm>
            <a:custGeom>
              <a:avLst/>
              <a:gdLst>
                <a:gd name="T0" fmla="*/ 125 w 155"/>
                <a:gd name="T1" fmla="*/ 0 h 155"/>
                <a:gd name="T2" fmla="*/ 29 w 155"/>
                <a:gd name="T3" fmla="*/ 0 h 155"/>
                <a:gd name="T4" fmla="*/ 0 w 155"/>
                <a:gd name="T5" fmla="*/ 30 h 155"/>
                <a:gd name="T6" fmla="*/ 0 w 155"/>
                <a:gd name="T7" fmla="*/ 126 h 155"/>
                <a:gd name="T8" fmla="*/ 29 w 155"/>
                <a:gd name="T9" fmla="*/ 155 h 155"/>
                <a:gd name="T10" fmla="*/ 125 w 155"/>
                <a:gd name="T11" fmla="*/ 155 h 155"/>
                <a:gd name="T12" fmla="*/ 155 w 155"/>
                <a:gd name="T13" fmla="*/ 126 h 155"/>
                <a:gd name="T14" fmla="*/ 155 w 155"/>
                <a:gd name="T15" fmla="*/ 30 h 155"/>
                <a:gd name="T16" fmla="*/ 125 w 155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155">
                  <a:moveTo>
                    <a:pt x="12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4"/>
                    <a:pt x="0" y="30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42"/>
                    <a:pt x="13" y="155"/>
                    <a:pt x="29" y="155"/>
                  </a:cubicBezTo>
                  <a:cubicBezTo>
                    <a:pt x="125" y="155"/>
                    <a:pt x="125" y="155"/>
                    <a:pt x="125" y="155"/>
                  </a:cubicBezTo>
                  <a:cubicBezTo>
                    <a:pt x="141" y="155"/>
                    <a:pt x="155" y="142"/>
                    <a:pt x="155" y="126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14"/>
                    <a:pt x="141" y="0"/>
                    <a:pt x="125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4" name="Freeform 161">
              <a:extLst>
                <a:ext uri="{FF2B5EF4-FFF2-40B4-BE49-F238E27FC236}">
                  <a16:creationId xmlns:a16="http://schemas.microsoft.com/office/drawing/2014/main" id="{B36A1AAF-2826-48F9-A41F-E1EC9F36F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1926" y="3705225"/>
              <a:ext cx="477838" cy="885825"/>
            </a:xfrm>
            <a:custGeom>
              <a:avLst/>
              <a:gdLst>
                <a:gd name="T0" fmla="*/ 60 w 301"/>
                <a:gd name="T1" fmla="*/ 558 h 558"/>
                <a:gd name="T2" fmla="*/ 33 w 301"/>
                <a:gd name="T3" fmla="*/ 290 h 558"/>
                <a:gd name="T4" fmla="*/ 0 w 301"/>
                <a:gd name="T5" fmla="*/ 2 h 558"/>
                <a:gd name="T6" fmla="*/ 26 w 301"/>
                <a:gd name="T7" fmla="*/ 0 h 558"/>
                <a:gd name="T8" fmla="*/ 84 w 301"/>
                <a:gd name="T9" fmla="*/ 270 h 558"/>
                <a:gd name="T10" fmla="*/ 178 w 301"/>
                <a:gd name="T11" fmla="*/ 279 h 558"/>
                <a:gd name="T12" fmla="*/ 274 w 301"/>
                <a:gd name="T13" fmla="*/ 2 h 558"/>
                <a:gd name="T14" fmla="*/ 301 w 301"/>
                <a:gd name="T15" fmla="*/ 7 h 558"/>
                <a:gd name="T16" fmla="*/ 229 w 301"/>
                <a:gd name="T17" fmla="*/ 301 h 558"/>
                <a:gd name="T18" fmla="*/ 234 w 301"/>
                <a:gd name="T19" fmla="*/ 549 h 558"/>
                <a:gd name="T20" fmla="*/ 60 w 301"/>
                <a:gd name="T21" fmla="*/ 558 h 558"/>
                <a:gd name="T22" fmla="*/ 60 w 301"/>
                <a:gd name="T23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1" h="558">
                  <a:moveTo>
                    <a:pt x="60" y="558"/>
                  </a:moveTo>
                  <a:lnTo>
                    <a:pt x="33" y="290"/>
                  </a:lnTo>
                  <a:lnTo>
                    <a:pt x="0" y="2"/>
                  </a:lnTo>
                  <a:lnTo>
                    <a:pt x="26" y="0"/>
                  </a:lnTo>
                  <a:lnTo>
                    <a:pt x="84" y="270"/>
                  </a:lnTo>
                  <a:lnTo>
                    <a:pt x="178" y="279"/>
                  </a:lnTo>
                  <a:lnTo>
                    <a:pt x="274" y="2"/>
                  </a:lnTo>
                  <a:lnTo>
                    <a:pt x="301" y="7"/>
                  </a:lnTo>
                  <a:lnTo>
                    <a:pt x="229" y="301"/>
                  </a:lnTo>
                  <a:lnTo>
                    <a:pt x="234" y="549"/>
                  </a:lnTo>
                  <a:lnTo>
                    <a:pt x="60" y="558"/>
                  </a:lnTo>
                  <a:lnTo>
                    <a:pt x="60" y="558"/>
                  </a:lnTo>
                  <a:close/>
                </a:path>
              </a:pathLst>
            </a:custGeom>
            <a:solidFill>
              <a:srgbClr val="F2EC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5" name="Oval 162">
              <a:extLst>
                <a:ext uri="{FF2B5EF4-FFF2-40B4-BE49-F238E27FC236}">
                  <a16:creationId xmlns:a16="http://schemas.microsoft.com/office/drawing/2014/main" id="{333BA224-5910-46E3-B9BA-1905995A5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73988" y="3651250"/>
              <a:ext cx="71438" cy="71438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6" name="Oval 163">
              <a:extLst>
                <a:ext uri="{FF2B5EF4-FFF2-40B4-BE49-F238E27FC236}">
                  <a16:creationId xmlns:a16="http://schemas.microsoft.com/office/drawing/2014/main" id="{3090FC5D-8AB7-445F-8F55-71F3A6071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8326" y="3662363"/>
              <a:ext cx="71438" cy="71438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7" name="Oval 164">
              <a:extLst>
                <a:ext uri="{FF2B5EF4-FFF2-40B4-BE49-F238E27FC236}">
                  <a16:creationId xmlns:a16="http://schemas.microsoft.com/office/drawing/2014/main" id="{66577501-D6DE-465B-AE35-50942F5DFC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1" y="3917950"/>
              <a:ext cx="179388" cy="176213"/>
            </a:xfrm>
            <a:prstGeom prst="ellipse">
              <a:avLst/>
            </a:pr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8" name="Oval 165">
              <a:extLst>
                <a:ext uri="{FF2B5EF4-FFF2-40B4-BE49-F238E27FC236}">
                  <a16:creationId xmlns:a16="http://schemas.microsoft.com/office/drawing/2014/main" id="{615D5373-9E9F-40B0-96F4-83A2FC465E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05751" y="3932238"/>
              <a:ext cx="179388" cy="176213"/>
            </a:xfrm>
            <a:prstGeom prst="ellipse">
              <a:avLst/>
            </a:pr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9" name="Freeform 166">
              <a:extLst>
                <a:ext uri="{FF2B5EF4-FFF2-40B4-BE49-F238E27FC236}">
                  <a16:creationId xmlns:a16="http://schemas.microsoft.com/office/drawing/2014/main" id="{E8BEC4C7-6954-4FBF-9F94-BB86496899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4510088"/>
              <a:ext cx="284163" cy="736600"/>
            </a:xfrm>
            <a:custGeom>
              <a:avLst/>
              <a:gdLst>
                <a:gd name="T0" fmla="*/ 179 w 179"/>
                <a:gd name="T1" fmla="*/ 42 h 464"/>
                <a:gd name="T2" fmla="*/ 154 w 179"/>
                <a:gd name="T3" fmla="*/ 453 h 464"/>
                <a:gd name="T4" fmla="*/ 125 w 179"/>
                <a:gd name="T5" fmla="*/ 453 h 464"/>
                <a:gd name="T6" fmla="*/ 101 w 179"/>
                <a:gd name="T7" fmla="*/ 47 h 464"/>
                <a:gd name="T8" fmla="*/ 76 w 179"/>
                <a:gd name="T9" fmla="*/ 47 h 464"/>
                <a:gd name="T10" fmla="*/ 61 w 179"/>
                <a:gd name="T11" fmla="*/ 464 h 464"/>
                <a:gd name="T12" fmla="*/ 38 w 179"/>
                <a:gd name="T13" fmla="*/ 464 h 464"/>
                <a:gd name="T14" fmla="*/ 5 w 179"/>
                <a:gd name="T15" fmla="*/ 51 h 464"/>
                <a:gd name="T16" fmla="*/ 0 w 179"/>
                <a:gd name="T17" fmla="*/ 0 h 464"/>
                <a:gd name="T18" fmla="*/ 179 w 179"/>
                <a:gd name="T19" fmla="*/ 2 h 464"/>
                <a:gd name="T20" fmla="*/ 179 w 179"/>
                <a:gd name="T21" fmla="*/ 4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464">
                  <a:moveTo>
                    <a:pt x="179" y="42"/>
                  </a:moveTo>
                  <a:lnTo>
                    <a:pt x="154" y="453"/>
                  </a:lnTo>
                  <a:lnTo>
                    <a:pt x="125" y="453"/>
                  </a:lnTo>
                  <a:lnTo>
                    <a:pt x="101" y="47"/>
                  </a:lnTo>
                  <a:lnTo>
                    <a:pt x="76" y="47"/>
                  </a:lnTo>
                  <a:lnTo>
                    <a:pt x="61" y="464"/>
                  </a:lnTo>
                  <a:lnTo>
                    <a:pt x="38" y="464"/>
                  </a:lnTo>
                  <a:lnTo>
                    <a:pt x="5" y="51"/>
                  </a:lnTo>
                  <a:lnTo>
                    <a:pt x="0" y="0"/>
                  </a:lnTo>
                  <a:lnTo>
                    <a:pt x="179" y="2"/>
                  </a:lnTo>
                  <a:lnTo>
                    <a:pt x="179" y="42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0" name="Freeform 167">
              <a:extLst>
                <a:ext uri="{FF2B5EF4-FFF2-40B4-BE49-F238E27FC236}">
                  <a16:creationId xmlns:a16="http://schemas.microsoft.com/office/drawing/2014/main" id="{C8E40EA4-9FBC-4996-951F-2EAF69242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4510088"/>
              <a:ext cx="284163" cy="736600"/>
            </a:xfrm>
            <a:custGeom>
              <a:avLst/>
              <a:gdLst>
                <a:gd name="T0" fmla="*/ 179 w 179"/>
                <a:gd name="T1" fmla="*/ 42 h 464"/>
                <a:gd name="T2" fmla="*/ 154 w 179"/>
                <a:gd name="T3" fmla="*/ 453 h 464"/>
                <a:gd name="T4" fmla="*/ 125 w 179"/>
                <a:gd name="T5" fmla="*/ 453 h 464"/>
                <a:gd name="T6" fmla="*/ 101 w 179"/>
                <a:gd name="T7" fmla="*/ 47 h 464"/>
                <a:gd name="T8" fmla="*/ 76 w 179"/>
                <a:gd name="T9" fmla="*/ 47 h 464"/>
                <a:gd name="T10" fmla="*/ 61 w 179"/>
                <a:gd name="T11" fmla="*/ 464 h 464"/>
                <a:gd name="T12" fmla="*/ 38 w 179"/>
                <a:gd name="T13" fmla="*/ 464 h 464"/>
                <a:gd name="T14" fmla="*/ 5 w 179"/>
                <a:gd name="T15" fmla="*/ 51 h 464"/>
                <a:gd name="T16" fmla="*/ 0 w 179"/>
                <a:gd name="T17" fmla="*/ 0 h 464"/>
                <a:gd name="T18" fmla="*/ 179 w 179"/>
                <a:gd name="T19" fmla="*/ 2 h 464"/>
                <a:gd name="T20" fmla="*/ 179 w 179"/>
                <a:gd name="T21" fmla="*/ 42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464">
                  <a:moveTo>
                    <a:pt x="179" y="42"/>
                  </a:moveTo>
                  <a:lnTo>
                    <a:pt x="154" y="453"/>
                  </a:lnTo>
                  <a:lnTo>
                    <a:pt x="125" y="453"/>
                  </a:lnTo>
                  <a:lnTo>
                    <a:pt x="101" y="47"/>
                  </a:lnTo>
                  <a:lnTo>
                    <a:pt x="76" y="47"/>
                  </a:lnTo>
                  <a:lnTo>
                    <a:pt x="61" y="464"/>
                  </a:lnTo>
                  <a:lnTo>
                    <a:pt x="38" y="464"/>
                  </a:lnTo>
                  <a:lnTo>
                    <a:pt x="5" y="51"/>
                  </a:lnTo>
                  <a:lnTo>
                    <a:pt x="0" y="0"/>
                  </a:lnTo>
                  <a:lnTo>
                    <a:pt x="179" y="2"/>
                  </a:lnTo>
                  <a:lnTo>
                    <a:pt x="179" y="4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1" name="Freeform 168">
              <a:extLst>
                <a:ext uri="{FF2B5EF4-FFF2-40B4-BE49-F238E27FC236}">
                  <a16:creationId xmlns:a16="http://schemas.microsoft.com/office/drawing/2014/main" id="{A99DB26D-B661-412D-8FB0-27D5015AD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5229225"/>
              <a:ext cx="149225" cy="28575"/>
            </a:xfrm>
            <a:custGeom>
              <a:avLst/>
              <a:gdLst>
                <a:gd name="T0" fmla="*/ 31 w 94"/>
                <a:gd name="T1" fmla="*/ 0 h 18"/>
                <a:gd name="T2" fmla="*/ 94 w 94"/>
                <a:gd name="T3" fmla="*/ 9 h 18"/>
                <a:gd name="T4" fmla="*/ 92 w 94"/>
                <a:gd name="T5" fmla="*/ 18 h 18"/>
                <a:gd name="T6" fmla="*/ 0 w 94"/>
                <a:gd name="T7" fmla="*/ 18 h 18"/>
                <a:gd name="T8" fmla="*/ 2 w 94"/>
                <a:gd name="T9" fmla="*/ 0 h 18"/>
                <a:gd name="T10" fmla="*/ 31 w 94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8">
                  <a:moveTo>
                    <a:pt x="31" y="0"/>
                  </a:moveTo>
                  <a:lnTo>
                    <a:pt x="94" y="9"/>
                  </a:lnTo>
                  <a:lnTo>
                    <a:pt x="92" y="18"/>
                  </a:lnTo>
                  <a:lnTo>
                    <a:pt x="0" y="18"/>
                  </a:lnTo>
                  <a:lnTo>
                    <a:pt x="2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2" name="Freeform 169">
              <a:extLst>
                <a:ext uri="{FF2B5EF4-FFF2-40B4-BE49-F238E27FC236}">
                  <a16:creationId xmlns:a16="http://schemas.microsoft.com/office/drawing/2014/main" id="{4E1C6DC7-08FE-4043-ABA8-477744DA4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4501" y="5229225"/>
              <a:ext cx="149225" cy="28575"/>
            </a:xfrm>
            <a:custGeom>
              <a:avLst/>
              <a:gdLst>
                <a:gd name="T0" fmla="*/ 31 w 94"/>
                <a:gd name="T1" fmla="*/ 0 h 18"/>
                <a:gd name="T2" fmla="*/ 94 w 94"/>
                <a:gd name="T3" fmla="*/ 9 h 18"/>
                <a:gd name="T4" fmla="*/ 92 w 94"/>
                <a:gd name="T5" fmla="*/ 18 h 18"/>
                <a:gd name="T6" fmla="*/ 0 w 94"/>
                <a:gd name="T7" fmla="*/ 18 h 18"/>
                <a:gd name="T8" fmla="*/ 2 w 94"/>
                <a:gd name="T9" fmla="*/ 0 h 18"/>
                <a:gd name="T10" fmla="*/ 31 w 94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8">
                  <a:moveTo>
                    <a:pt x="31" y="0"/>
                  </a:moveTo>
                  <a:lnTo>
                    <a:pt x="94" y="9"/>
                  </a:lnTo>
                  <a:lnTo>
                    <a:pt x="92" y="18"/>
                  </a:lnTo>
                  <a:lnTo>
                    <a:pt x="0" y="18"/>
                  </a:lnTo>
                  <a:lnTo>
                    <a:pt x="2" y="0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3" name="Freeform 170">
              <a:extLst>
                <a:ext uri="{FF2B5EF4-FFF2-40B4-BE49-F238E27FC236}">
                  <a16:creationId xmlns:a16="http://schemas.microsoft.com/office/drawing/2014/main" id="{3A3E039F-2221-40D3-873B-238BE8D3F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5246688"/>
              <a:ext cx="138113" cy="25400"/>
            </a:xfrm>
            <a:custGeom>
              <a:avLst/>
              <a:gdLst>
                <a:gd name="T0" fmla="*/ 87 w 87"/>
                <a:gd name="T1" fmla="*/ 0 h 16"/>
                <a:gd name="T2" fmla="*/ 87 w 87"/>
                <a:gd name="T3" fmla="*/ 11 h 16"/>
                <a:gd name="T4" fmla="*/ 0 w 87"/>
                <a:gd name="T5" fmla="*/ 16 h 16"/>
                <a:gd name="T6" fmla="*/ 0 w 87"/>
                <a:gd name="T7" fmla="*/ 4 h 16"/>
                <a:gd name="T8" fmla="*/ 64 w 87"/>
                <a:gd name="T9" fmla="*/ 0 h 16"/>
                <a:gd name="T10" fmla="*/ 87 w 8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6">
                  <a:moveTo>
                    <a:pt x="87" y="0"/>
                  </a:moveTo>
                  <a:lnTo>
                    <a:pt x="87" y="11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4" name="Freeform 171">
              <a:extLst>
                <a:ext uri="{FF2B5EF4-FFF2-40B4-BE49-F238E27FC236}">
                  <a16:creationId xmlns:a16="http://schemas.microsoft.com/office/drawing/2014/main" id="{A7994A90-C3F6-45A0-B17C-3A2E7335D7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5246688"/>
              <a:ext cx="138113" cy="25400"/>
            </a:xfrm>
            <a:custGeom>
              <a:avLst/>
              <a:gdLst>
                <a:gd name="T0" fmla="*/ 87 w 87"/>
                <a:gd name="T1" fmla="*/ 0 h 16"/>
                <a:gd name="T2" fmla="*/ 87 w 87"/>
                <a:gd name="T3" fmla="*/ 11 h 16"/>
                <a:gd name="T4" fmla="*/ 0 w 87"/>
                <a:gd name="T5" fmla="*/ 16 h 16"/>
                <a:gd name="T6" fmla="*/ 0 w 87"/>
                <a:gd name="T7" fmla="*/ 4 h 16"/>
                <a:gd name="T8" fmla="*/ 64 w 87"/>
                <a:gd name="T9" fmla="*/ 0 h 16"/>
                <a:gd name="T10" fmla="*/ 87 w 87"/>
                <a:gd name="T1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6">
                  <a:moveTo>
                    <a:pt x="87" y="0"/>
                  </a:moveTo>
                  <a:lnTo>
                    <a:pt x="87" y="11"/>
                  </a:lnTo>
                  <a:lnTo>
                    <a:pt x="0" y="16"/>
                  </a:lnTo>
                  <a:lnTo>
                    <a:pt x="0" y="4"/>
                  </a:lnTo>
                  <a:lnTo>
                    <a:pt x="6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5" name="Freeform 172">
              <a:extLst>
                <a:ext uri="{FF2B5EF4-FFF2-40B4-BE49-F238E27FC236}">
                  <a16:creationId xmlns:a16="http://schemas.microsoft.com/office/drawing/2014/main" id="{2AA24DF6-67ED-4B2C-AB30-03A2D580F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6513" y="5253038"/>
              <a:ext cx="822325" cy="28575"/>
            </a:xfrm>
            <a:custGeom>
              <a:avLst/>
              <a:gdLst>
                <a:gd name="T0" fmla="*/ 228 w 232"/>
                <a:gd name="T1" fmla="*/ 8 h 8"/>
                <a:gd name="T2" fmla="*/ 4 w 232"/>
                <a:gd name="T3" fmla="*/ 8 h 8"/>
                <a:gd name="T4" fmla="*/ 0 w 232"/>
                <a:gd name="T5" fmla="*/ 4 h 8"/>
                <a:gd name="T6" fmla="*/ 4 w 232"/>
                <a:gd name="T7" fmla="*/ 0 h 8"/>
                <a:gd name="T8" fmla="*/ 52 w 232"/>
                <a:gd name="T9" fmla="*/ 0 h 8"/>
                <a:gd name="T10" fmla="*/ 48 w 232"/>
                <a:gd name="T11" fmla="*/ 0 h 8"/>
                <a:gd name="T12" fmla="*/ 48 w 232"/>
                <a:gd name="T13" fmla="*/ 5 h 8"/>
                <a:gd name="T14" fmla="*/ 87 w 232"/>
                <a:gd name="T15" fmla="*/ 3 h 8"/>
                <a:gd name="T16" fmla="*/ 87 w 232"/>
                <a:gd name="T17" fmla="*/ 0 h 8"/>
                <a:gd name="T18" fmla="*/ 115 w 232"/>
                <a:gd name="T19" fmla="*/ 0 h 8"/>
                <a:gd name="T20" fmla="*/ 115 w 232"/>
                <a:gd name="T21" fmla="*/ 1 h 8"/>
                <a:gd name="T22" fmla="*/ 156 w 232"/>
                <a:gd name="T23" fmla="*/ 1 h 8"/>
                <a:gd name="T24" fmla="*/ 156 w 232"/>
                <a:gd name="T25" fmla="*/ 0 h 8"/>
                <a:gd name="T26" fmla="*/ 228 w 232"/>
                <a:gd name="T27" fmla="*/ 0 h 8"/>
                <a:gd name="T28" fmla="*/ 232 w 232"/>
                <a:gd name="T29" fmla="*/ 4 h 8"/>
                <a:gd name="T30" fmla="*/ 228 w 232"/>
                <a:gd name="T31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2" h="8">
                  <a:moveTo>
                    <a:pt x="228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228" y="0"/>
                    <a:pt x="228" y="0"/>
                    <a:pt x="228" y="0"/>
                  </a:cubicBezTo>
                  <a:cubicBezTo>
                    <a:pt x="230" y="0"/>
                    <a:pt x="232" y="1"/>
                    <a:pt x="232" y="4"/>
                  </a:cubicBezTo>
                  <a:cubicBezTo>
                    <a:pt x="232" y="6"/>
                    <a:pt x="230" y="8"/>
                    <a:pt x="228" y="8"/>
                  </a:cubicBezTo>
                </a:path>
              </a:pathLst>
            </a:custGeom>
            <a:solidFill>
              <a:srgbClr val="2C82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6" name="Rectangle 173">
              <a:extLst>
                <a:ext uri="{FF2B5EF4-FFF2-40B4-BE49-F238E27FC236}">
                  <a16:creationId xmlns:a16="http://schemas.microsoft.com/office/drawing/2014/main" id="{7D44010B-5410-49F7-934B-37FCA501B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1" y="5253038"/>
              <a:ext cx="146050" cy="4763"/>
            </a:xfrm>
            <a:prstGeom prst="rect">
              <a:avLst/>
            </a:pr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7" name="Rectangle 174">
              <a:extLst>
                <a:ext uri="{FF2B5EF4-FFF2-40B4-BE49-F238E27FC236}">
                  <a16:creationId xmlns:a16="http://schemas.microsoft.com/office/drawing/2014/main" id="{D57E7F6D-9FCA-4C7E-AD39-C2D8EE802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1" y="5253038"/>
              <a:ext cx="146050" cy="47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8" name="Freeform 175">
              <a:extLst>
                <a:ext uri="{FF2B5EF4-FFF2-40B4-BE49-F238E27FC236}">
                  <a16:creationId xmlns:a16="http://schemas.microsoft.com/office/drawing/2014/main" id="{BB3A768A-3913-4D99-8962-2CE582DAA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5253038"/>
              <a:ext cx="138113" cy="19050"/>
            </a:xfrm>
            <a:custGeom>
              <a:avLst/>
              <a:gdLst>
                <a:gd name="T0" fmla="*/ 0 w 87"/>
                <a:gd name="T1" fmla="*/ 12 h 12"/>
                <a:gd name="T2" fmla="*/ 0 w 87"/>
                <a:gd name="T3" fmla="*/ 0 h 12"/>
                <a:gd name="T4" fmla="*/ 8 w 87"/>
                <a:gd name="T5" fmla="*/ 0 h 12"/>
                <a:gd name="T6" fmla="*/ 87 w 87"/>
                <a:gd name="T7" fmla="*/ 0 h 12"/>
                <a:gd name="T8" fmla="*/ 87 w 87"/>
                <a:gd name="T9" fmla="*/ 7 h 12"/>
                <a:gd name="T10" fmla="*/ 0 w 87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">
                  <a:moveTo>
                    <a:pt x="0" y="1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7" y="0"/>
                  </a:lnTo>
                  <a:lnTo>
                    <a:pt x="87" y="7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1C64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9" name="Freeform 176">
              <a:extLst>
                <a:ext uri="{FF2B5EF4-FFF2-40B4-BE49-F238E27FC236}">
                  <a16:creationId xmlns:a16="http://schemas.microsoft.com/office/drawing/2014/main" id="{FF5CB5C0-85F9-467D-ABC9-C5EAF4440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5253038"/>
              <a:ext cx="138113" cy="19050"/>
            </a:xfrm>
            <a:custGeom>
              <a:avLst/>
              <a:gdLst>
                <a:gd name="T0" fmla="*/ 0 w 87"/>
                <a:gd name="T1" fmla="*/ 12 h 12"/>
                <a:gd name="T2" fmla="*/ 0 w 87"/>
                <a:gd name="T3" fmla="*/ 0 h 12"/>
                <a:gd name="T4" fmla="*/ 8 w 87"/>
                <a:gd name="T5" fmla="*/ 0 h 12"/>
                <a:gd name="T6" fmla="*/ 87 w 87"/>
                <a:gd name="T7" fmla="*/ 0 h 12"/>
                <a:gd name="T8" fmla="*/ 87 w 87"/>
                <a:gd name="T9" fmla="*/ 7 h 12"/>
                <a:gd name="T10" fmla="*/ 0 w 87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2">
                  <a:moveTo>
                    <a:pt x="0" y="12"/>
                  </a:moveTo>
                  <a:lnTo>
                    <a:pt x="0" y="0"/>
                  </a:lnTo>
                  <a:lnTo>
                    <a:pt x="8" y="0"/>
                  </a:lnTo>
                  <a:lnTo>
                    <a:pt x="87" y="0"/>
                  </a:lnTo>
                  <a:lnTo>
                    <a:pt x="87" y="7"/>
                  </a:lnTo>
                  <a:lnTo>
                    <a:pt x="0" y="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0" name="Freeform 177">
              <a:extLst>
                <a:ext uri="{FF2B5EF4-FFF2-40B4-BE49-F238E27FC236}">
                  <a16:creationId xmlns:a16="http://schemas.microsoft.com/office/drawing/2014/main" id="{00672E53-7C7F-4AB2-954D-C493B7A2D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1" y="5424488"/>
              <a:ext cx="692150" cy="227013"/>
            </a:xfrm>
            <a:custGeom>
              <a:avLst/>
              <a:gdLst>
                <a:gd name="T0" fmla="*/ 195 w 195"/>
                <a:gd name="T1" fmla="*/ 1 h 64"/>
                <a:gd name="T2" fmla="*/ 195 w 195"/>
                <a:gd name="T3" fmla="*/ 2 h 64"/>
                <a:gd name="T4" fmla="*/ 194 w 195"/>
                <a:gd name="T5" fmla="*/ 3 h 64"/>
                <a:gd name="T6" fmla="*/ 193 w 195"/>
                <a:gd name="T7" fmla="*/ 4 h 64"/>
                <a:gd name="T8" fmla="*/ 192 w 195"/>
                <a:gd name="T9" fmla="*/ 4 h 64"/>
                <a:gd name="T10" fmla="*/ 190 w 195"/>
                <a:gd name="T11" fmla="*/ 5 h 64"/>
                <a:gd name="T12" fmla="*/ 189 w 195"/>
                <a:gd name="T13" fmla="*/ 6 h 64"/>
                <a:gd name="T14" fmla="*/ 186 w 195"/>
                <a:gd name="T15" fmla="*/ 7 h 64"/>
                <a:gd name="T16" fmla="*/ 116 w 195"/>
                <a:gd name="T17" fmla="*/ 31 h 64"/>
                <a:gd name="T18" fmla="*/ 109 w 195"/>
                <a:gd name="T19" fmla="*/ 33 h 64"/>
                <a:gd name="T20" fmla="*/ 103 w 195"/>
                <a:gd name="T21" fmla="*/ 34 h 64"/>
                <a:gd name="T22" fmla="*/ 97 w 195"/>
                <a:gd name="T23" fmla="*/ 34 h 64"/>
                <a:gd name="T24" fmla="*/ 91 w 195"/>
                <a:gd name="T25" fmla="*/ 34 h 64"/>
                <a:gd name="T26" fmla="*/ 86 w 195"/>
                <a:gd name="T27" fmla="*/ 33 h 64"/>
                <a:gd name="T28" fmla="*/ 81 w 195"/>
                <a:gd name="T29" fmla="*/ 32 h 64"/>
                <a:gd name="T30" fmla="*/ 76 w 195"/>
                <a:gd name="T31" fmla="*/ 31 h 64"/>
                <a:gd name="T32" fmla="*/ 8 w 195"/>
                <a:gd name="T33" fmla="*/ 7 h 64"/>
                <a:gd name="T34" fmla="*/ 6 w 195"/>
                <a:gd name="T35" fmla="*/ 7 h 64"/>
                <a:gd name="T36" fmla="*/ 5 w 195"/>
                <a:gd name="T37" fmla="*/ 6 h 64"/>
                <a:gd name="T38" fmla="*/ 3 w 195"/>
                <a:gd name="T39" fmla="*/ 5 h 64"/>
                <a:gd name="T40" fmla="*/ 2 w 195"/>
                <a:gd name="T41" fmla="*/ 4 h 64"/>
                <a:gd name="T42" fmla="*/ 1 w 195"/>
                <a:gd name="T43" fmla="*/ 3 h 64"/>
                <a:gd name="T44" fmla="*/ 1 w 195"/>
                <a:gd name="T45" fmla="*/ 2 h 64"/>
                <a:gd name="T46" fmla="*/ 1 w 195"/>
                <a:gd name="T47" fmla="*/ 31 h 64"/>
                <a:gd name="T48" fmla="*/ 1 w 195"/>
                <a:gd name="T49" fmla="*/ 33 h 64"/>
                <a:gd name="T50" fmla="*/ 2 w 195"/>
                <a:gd name="T51" fmla="*/ 34 h 64"/>
                <a:gd name="T52" fmla="*/ 3 w 195"/>
                <a:gd name="T53" fmla="*/ 35 h 64"/>
                <a:gd name="T54" fmla="*/ 4 w 195"/>
                <a:gd name="T55" fmla="*/ 36 h 64"/>
                <a:gd name="T56" fmla="*/ 5 w 195"/>
                <a:gd name="T57" fmla="*/ 36 h 64"/>
                <a:gd name="T58" fmla="*/ 7 w 195"/>
                <a:gd name="T59" fmla="*/ 37 h 64"/>
                <a:gd name="T60" fmla="*/ 9 w 195"/>
                <a:gd name="T61" fmla="*/ 38 h 64"/>
                <a:gd name="T62" fmla="*/ 76 w 195"/>
                <a:gd name="T63" fmla="*/ 61 h 64"/>
                <a:gd name="T64" fmla="*/ 81 w 195"/>
                <a:gd name="T65" fmla="*/ 62 h 64"/>
                <a:gd name="T66" fmla="*/ 81 w 195"/>
                <a:gd name="T67" fmla="*/ 62 h 64"/>
                <a:gd name="T68" fmla="*/ 85 w 195"/>
                <a:gd name="T69" fmla="*/ 63 h 64"/>
                <a:gd name="T70" fmla="*/ 86 w 195"/>
                <a:gd name="T71" fmla="*/ 63 h 64"/>
                <a:gd name="T72" fmla="*/ 88 w 195"/>
                <a:gd name="T73" fmla="*/ 63 h 64"/>
                <a:gd name="T74" fmla="*/ 92 w 195"/>
                <a:gd name="T75" fmla="*/ 64 h 64"/>
                <a:gd name="T76" fmla="*/ 92 w 195"/>
                <a:gd name="T77" fmla="*/ 64 h 64"/>
                <a:gd name="T78" fmla="*/ 95 w 195"/>
                <a:gd name="T79" fmla="*/ 64 h 64"/>
                <a:gd name="T80" fmla="*/ 97 w 195"/>
                <a:gd name="T81" fmla="*/ 64 h 64"/>
                <a:gd name="T82" fmla="*/ 99 w 195"/>
                <a:gd name="T83" fmla="*/ 64 h 64"/>
                <a:gd name="T84" fmla="*/ 103 w 195"/>
                <a:gd name="T85" fmla="*/ 64 h 64"/>
                <a:gd name="T86" fmla="*/ 104 w 195"/>
                <a:gd name="T87" fmla="*/ 63 h 64"/>
                <a:gd name="T88" fmla="*/ 109 w 195"/>
                <a:gd name="T89" fmla="*/ 63 h 64"/>
                <a:gd name="T90" fmla="*/ 113 w 195"/>
                <a:gd name="T91" fmla="*/ 62 h 64"/>
                <a:gd name="T92" fmla="*/ 116 w 195"/>
                <a:gd name="T93" fmla="*/ 61 h 64"/>
                <a:gd name="T94" fmla="*/ 118 w 195"/>
                <a:gd name="T95" fmla="*/ 61 h 64"/>
                <a:gd name="T96" fmla="*/ 188 w 195"/>
                <a:gd name="T97" fmla="*/ 36 h 64"/>
                <a:gd name="T98" fmla="*/ 189 w 195"/>
                <a:gd name="T99" fmla="*/ 36 h 64"/>
                <a:gd name="T100" fmla="*/ 190 w 195"/>
                <a:gd name="T101" fmla="*/ 36 h 64"/>
                <a:gd name="T102" fmla="*/ 191 w 195"/>
                <a:gd name="T103" fmla="*/ 35 h 64"/>
                <a:gd name="T104" fmla="*/ 192 w 195"/>
                <a:gd name="T105" fmla="*/ 35 h 64"/>
                <a:gd name="T106" fmla="*/ 193 w 195"/>
                <a:gd name="T107" fmla="*/ 34 h 64"/>
                <a:gd name="T108" fmla="*/ 193 w 195"/>
                <a:gd name="T109" fmla="*/ 34 h 64"/>
                <a:gd name="T110" fmla="*/ 194 w 195"/>
                <a:gd name="T111" fmla="*/ 33 h 64"/>
                <a:gd name="T112" fmla="*/ 194 w 195"/>
                <a:gd name="T113" fmla="*/ 33 h 64"/>
                <a:gd name="T114" fmla="*/ 195 w 195"/>
                <a:gd name="T115" fmla="*/ 32 h 64"/>
                <a:gd name="T116" fmla="*/ 195 w 195"/>
                <a:gd name="T117" fmla="*/ 31 h 64"/>
                <a:gd name="T118" fmla="*/ 195 w 195"/>
                <a:gd name="T119" fmla="*/ 31 h 64"/>
                <a:gd name="T120" fmla="*/ 195 w 195"/>
                <a:gd name="T121" fmla="*/ 30 h 64"/>
                <a:gd name="T122" fmla="*/ 195 w 195"/>
                <a:gd name="T1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5" h="64">
                  <a:moveTo>
                    <a:pt x="195" y="0"/>
                  </a:moveTo>
                  <a:cubicBezTo>
                    <a:pt x="195" y="1"/>
                    <a:pt x="195" y="1"/>
                    <a:pt x="195" y="1"/>
                  </a:cubicBezTo>
                  <a:cubicBezTo>
                    <a:pt x="195" y="1"/>
                    <a:pt x="195" y="1"/>
                    <a:pt x="195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4" y="3"/>
                    <a:pt x="194" y="3"/>
                    <a:pt x="194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1" y="5"/>
                    <a:pt x="191" y="5"/>
                    <a:pt x="190" y="5"/>
                  </a:cubicBezTo>
                  <a:cubicBezTo>
                    <a:pt x="190" y="6"/>
                    <a:pt x="190" y="6"/>
                    <a:pt x="190" y="6"/>
                  </a:cubicBezTo>
                  <a:cubicBezTo>
                    <a:pt x="190" y="6"/>
                    <a:pt x="189" y="6"/>
                    <a:pt x="189" y="6"/>
                  </a:cubicBezTo>
                  <a:cubicBezTo>
                    <a:pt x="188" y="6"/>
                    <a:pt x="188" y="6"/>
                    <a:pt x="188" y="6"/>
                  </a:cubicBezTo>
                  <a:cubicBezTo>
                    <a:pt x="188" y="7"/>
                    <a:pt x="187" y="7"/>
                    <a:pt x="186" y="7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6" y="31"/>
                  </a:cubicBezTo>
                  <a:cubicBezTo>
                    <a:pt x="115" y="32"/>
                    <a:pt x="114" y="32"/>
                    <a:pt x="113" y="32"/>
                  </a:cubicBezTo>
                  <a:cubicBezTo>
                    <a:pt x="112" y="32"/>
                    <a:pt x="110" y="33"/>
                    <a:pt x="109" y="33"/>
                  </a:cubicBezTo>
                  <a:cubicBezTo>
                    <a:pt x="108" y="33"/>
                    <a:pt x="107" y="33"/>
                    <a:pt x="106" y="33"/>
                  </a:cubicBezTo>
                  <a:cubicBezTo>
                    <a:pt x="105" y="33"/>
                    <a:pt x="104" y="33"/>
                    <a:pt x="103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1" y="34"/>
                    <a:pt x="99" y="34"/>
                    <a:pt x="97" y="34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5" y="34"/>
                    <a:pt x="93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9" y="33"/>
                    <a:pt x="88" y="33"/>
                    <a:pt x="86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4" y="33"/>
                    <a:pt x="82" y="33"/>
                    <a:pt x="81" y="32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79" y="32"/>
                    <a:pt x="78" y="31"/>
                    <a:pt x="76" y="31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2"/>
                    <a:pt x="1" y="32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7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9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61"/>
                    <a:pt x="78" y="61"/>
                    <a:pt x="79" y="62"/>
                  </a:cubicBezTo>
                  <a:cubicBezTo>
                    <a:pt x="79" y="62"/>
                    <a:pt x="80" y="62"/>
                    <a:pt x="81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2"/>
                    <a:pt x="82" y="62"/>
                    <a:pt x="83" y="63"/>
                  </a:cubicBezTo>
                  <a:cubicBezTo>
                    <a:pt x="83" y="63"/>
                    <a:pt x="84" y="63"/>
                    <a:pt x="85" y="63"/>
                  </a:cubicBezTo>
                  <a:cubicBezTo>
                    <a:pt x="85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8" y="63"/>
                  </a:cubicBezTo>
                  <a:cubicBezTo>
                    <a:pt x="89" y="63"/>
                    <a:pt x="89" y="63"/>
                    <a:pt x="90" y="64"/>
                  </a:cubicBezTo>
                  <a:cubicBezTo>
                    <a:pt x="90" y="64"/>
                    <a:pt x="91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4"/>
                    <a:pt x="93" y="64"/>
                    <a:pt x="94" y="64"/>
                  </a:cubicBezTo>
                  <a:cubicBezTo>
                    <a:pt x="94" y="64"/>
                    <a:pt x="95" y="64"/>
                    <a:pt x="95" y="64"/>
                  </a:cubicBezTo>
                  <a:cubicBezTo>
                    <a:pt x="96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8" y="64"/>
                    <a:pt x="99" y="64"/>
                    <a:pt x="99" y="64"/>
                  </a:cubicBezTo>
                  <a:cubicBezTo>
                    <a:pt x="100" y="64"/>
                    <a:pt x="101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3"/>
                  </a:cubicBezTo>
                  <a:cubicBezTo>
                    <a:pt x="105" y="63"/>
                    <a:pt x="106" y="63"/>
                    <a:pt x="106" y="63"/>
                  </a:cubicBezTo>
                  <a:cubicBezTo>
                    <a:pt x="107" y="63"/>
                    <a:pt x="108" y="63"/>
                    <a:pt x="109" y="63"/>
                  </a:cubicBezTo>
                  <a:cubicBezTo>
                    <a:pt x="110" y="63"/>
                    <a:pt x="110" y="63"/>
                    <a:pt x="110" y="63"/>
                  </a:cubicBezTo>
                  <a:cubicBezTo>
                    <a:pt x="111" y="63"/>
                    <a:pt x="112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5" y="62"/>
                    <a:pt x="116" y="61"/>
                  </a:cubicBezTo>
                  <a:cubicBezTo>
                    <a:pt x="117" y="61"/>
                    <a:pt x="117" y="61"/>
                    <a:pt x="118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8" y="37"/>
                    <a:pt x="188" y="36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2"/>
                    <a:pt x="195" y="32"/>
                    <a:pt x="195" y="32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0"/>
                    <a:pt x="195" y="0"/>
                    <a:pt x="195" y="0"/>
                  </a:cubicBezTo>
                  <a:close/>
                </a:path>
              </a:pathLst>
            </a:custGeom>
            <a:solidFill>
              <a:srgbClr val="90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1" name="Freeform 178">
              <a:extLst>
                <a:ext uri="{FF2B5EF4-FFF2-40B4-BE49-F238E27FC236}">
                  <a16:creationId xmlns:a16="http://schemas.microsoft.com/office/drawing/2014/main" id="{E829178F-EF54-44E6-A53E-E5F782FA0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526" y="5303838"/>
              <a:ext cx="711200" cy="244475"/>
            </a:xfrm>
            <a:custGeom>
              <a:avLst/>
              <a:gdLst>
                <a:gd name="T0" fmla="*/ 190 w 201"/>
                <a:gd name="T1" fmla="*/ 27 h 69"/>
                <a:gd name="T2" fmla="*/ 189 w 201"/>
                <a:gd name="T3" fmla="*/ 41 h 69"/>
                <a:gd name="T4" fmla="*/ 121 w 201"/>
                <a:gd name="T5" fmla="*/ 65 h 69"/>
                <a:gd name="T6" fmla="*/ 79 w 201"/>
                <a:gd name="T7" fmla="*/ 65 h 69"/>
                <a:gd name="T8" fmla="*/ 12 w 201"/>
                <a:gd name="T9" fmla="*/ 42 h 69"/>
                <a:gd name="T10" fmla="*/ 12 w 201"/>
                <a:gd name="T11" fmla="*/ 27 h 69"/>
                <a:gd name="T12" fmla="*/ 80 w 201"/>
                <a:gd name="T13" fmla="*/ 4 h 69"/>
                <a:gd name="T14" fmla="*/ 122 w 201"/>
                <a:gd name="T15" fmla="*/ 4 h 69"/>
                <a:gd name="T16" fmla="*/ 190 w 201"/>
                <a:gd name="T17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1" h="69">
                  <a:moveTo>
                    <a:pt x="190" y="27"/>
                  </a:moveTo>
                  <a:cubicBezTo>
                    <a:pt x="201" y="31"/>
                    <a:pt x="201" y="37"/>
                    <a:pt x="189" y="41"/>
                  </a:cubicBezTo>
                  <a:cubicBezTo>
                    <a:pt x="121" y="65"/>
                    <a:pt x="121" y="65"/>
                    <a:pt x="121" y="65"/>
                  </a:cubicBezTo>
                  <a:cubicBezTo>
                    <a:pt x="109" y="69"/>
                    <a:pt x="91" y="69"/>
                    <a:pt x="79" y="65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0" y="38"/>
                    <a:pt x="1" y="31"/>
                    <a:pt x="12" y="27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0"/>
                    <a:pt x="111" y="0"/>
                    <a:pt x="122" y="4"/>
                  </a:cubicBezTo>
                  <a:cubicBezTo>
                    <a:pt x="190" y="27"/>
                    <a:pt x="190" y="27"/>
                    <a:pt x="190" y="27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2" name="Freeform 179">
              <a:extLst>
                <a:ext uri="{FF2B5EF4-FFF2-40B4-BE49-F238E27FC236}">
                  <a16:creationId xmlns:a16="http://schemas.microsoft.com/office/drawing/2014/main" id="{2C9AA88D-D26E-4E4F-AF54-1FC912D85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7851" y="5332413"/>
              <a:ext cx="690563" cy="227013"/>
            </a:xfrm>
            <a:custGeom>
              <a:avLst/>
              <a:gdLst>
                <a:gd name="T0" fmla="*/ 194 w 195"/>
                <a:gd name="T1" fmla="*/ 1 h 64"/>
                <a:gd name="T2" fmla="*/ 194 w 195"/>
                <a:gd name="T3" fmla="*/ 2 h 64"/>
                <a:gd name="T4" fmla="*/ 193 w 195"/>
                <a:gd name="T5" fmla="*/ 3 h 64"/>
                <a:gd name="T6" fmla="*/ 192 w 195"/>
                <a:gd name="T7" fmla="*/ 4 h 64"/>
                <a:gd name="T8" fmla="*/ 191 w 195"/>
                <a:gd name="T9" fmla="*/ 5 h 64"/>
                <a:gd name="T10" fmla="*/ 190 w 195"/>
                <a:gd name="T11" fmla="*/ 6 h 64"/>
                <a:gd name="T12" fmla="*/ 188 w 195"/>
                <a:gd name="T13" fmla="*/ 6 h 64"/>
                <a:gd name="T14" fmla="*/ 186 w 195"/>
                <a:gd name="T15" fmla="*/ 7 h 64"/>
                <a:gd name="T16" fmla="*/ 115 w 195"/>
                <a:gd name="T17" fmla="*/ 32 h 64"/>
                <a:gd name="T18" fmla="*/ 108 w 195"/>
                <a:gd name="T19" fmla="*/ 33 h 64"/>
                <a:gd name="T20" fmla="*/ 102 w 195"/>
                <a:gd name="T21" fmla="*/ 34 h 64"/>
                <a:gd name="T22" fmla="*/ 96 w 195"/>
                <a:gd name="T23" fmla="*/ 34 h 64"/>
                <a:gd name="T24" fmla="*/ 91 w 195"/>
                <a:gd name="T25" fmla="*/ 34 h 64"/>
                <a:gd name="T26" fmla="*/ 85 w 195"/>
                <a:gd name="T27" fmla="*/ 33 h 64"/>
                <a:gd name="T28" fmla="*/ 80 w 195"/>
                <a:gd name="T29" fmla="*/ 32 h 64"/>
                <a:gd name="T30" fmla="*/ 76 w 195"/>
                <a:gd name="T31" fmla="*/ 31 h 64"/>
                <a:gd name="T32" fmla="*/ 7 w 195"/>
                <a:gd name="T33" fmla="*/ 8 h 64"/>
                <a:gd name="T34" fmla="*/ 5 w 195"/>
                <a:gd name="T35" fmla="*/ 7 h 64"/>
                <a:gd name="T36" fmla="*/ 4 w 195"/>
                <a:gd name="T37" fmla="*/ 6 h 64"/>
                <a:gd name="T38" fmla="*/ 3 w 195"/>
                <a:gd name="T39" fmla="*/ 5 h 64"/>
                <a:gd name="T40" fmla="*/ 1 w 195"/>
                <a:gd name="T41" fmla="*/ 4 h 64"/>
                <a:gd name="T42" fmla="*/ 1 w 195"/>
                <a:gd name="T43" fmla="*/ 3 h 64"/>
                <a:gd name="T44" fmla="*/ 0 w 195"/>
                <a:gd name="T45" fmla="*/ 2 h 64"/>
                <a:gd name="T46" fmla="*/ 0 w 195"/>
                <a:gd name="T47" fmla="*/ 31 h 64"/>
                <a:gd name="T48" fmla="*/ 1 w 195"/>
                <a:gd name="T49" fmla="*/ 33 h 64"/>
                <a:gd name="T50" fmla="*/ 1 w 195"/>
                <a:gd name="T51" fmla="*/ 34 h 64"/>
                <a:gd name="T52" fmla="*/ 2 w 195"/>
                <a:gd name="T53" fmla="*/ 35 h 64"/>
                <a:gd name="T54" fmla="*/ 3 w 195"/>
                <a:gd name="T55" fmla="*/ 36 h 64"/>
                <a:gd name="T56" fmla="*/ 5 w 195"/>
                <a:gd name="T57" fmla="*/ 37 h 64"/>
                <a:gd name="T58" fmla="*/ 7 w 195"/>
                <a:gd name="T59" fmla="*/ 37 h 64"/>
                <a:gd name="T60" fmla="*/ 9 w 195"/>
                <a:gd name="T61" fmla="*/ 38 h 64"/>
                <a:gd name="T62" fmla="*/ 76 w 195"/>
                <a:gd name="T63" fmla="*/ 61 h 64"/>
                <a:gd name="T64" fmla="*/ 80 w 195"/>
                <a:gd name="T65" fmla="*/ 62 h 64"/>
                <a:gd name="T66" fmla="*/ 80 w 195"/>
                <a:gd name="T67" fmla="*/ 62 h 64"/>
                <a:gd name="T68" fmla="*/ 84 w 195"/>
                <a:gd name="T69" fmla="*/ 63 h 64"/>
                <a:gd name="T70" fmla="*/ 86 w 195"/>
                <a:gd name="T71" fmla="*/ 63 h 64"/>
                <a:gd name="T72" fmla="*/ 87 w 195"/>
                <a:gd name="T73" fmla="*/ 64 h 64"/>
                <a:gd name="T74" fmla="*/ 91 w 195"/>
                <a:gd name="T75" fmla="*/ 64 h 64"/>
                <a:gd name="T76" fmla="*/ 91 w 195"/>
                <a:gd name="T77" fmla="*/ 64 h 64"/>
                <a:gd name="T78" fmla="*/ 95 w 195"/>
                <a:gd name="T79" fmla="*/ 64 h 64"/>
                <a:gd name="T80" fmla="*/ 97 w 195"/>
                <a:gd name="T81" fmla="*/ 64 h 64"/>
                <a:gd name="T82" fmla="*/ 99 w 195"/>
                <a:gd name="T83" fmla="*/ 64 h 64"/>
                <a:gd name="T84" fmla="*/ 102 w 195"/>
                <a:gd name="T85" fmla="*/ 64 h 64"/>
                <a:gd name="T86" fmla="*/ 104 w 195"/>
                <a:gd name="T87" fmla="*/ 64 h 64"/>
                <a:gd name="T88" fmla="*/ 108 w 195"/>
                <a:gd name="T89" fmla="*/ 63 h 64"/>
                <a:gd name="T90" fmla="*/ 112 w 195"/>
                <a:gd name="T91" fmla="*/ 63 h 64"/>
                <a:gd name="T92" fmla="*/ 116 w 195"/>
                <a:gd name="T93" fmla="*/ 62 h 64"/>
                <a:gd name="T94" fmla="*/ 118 w 195"/>
                <a:gd name="T95" fmla="*/ 61 h 64"/>
                <a:gd name="T96" fmla="*/ 188 w 195"/>
                <a:gd name="T97" fmla="*/ 37 h 64"/>
                <a:gd name="T98" fmla="*/ 188 w 195"/>
                <a:gd name="T99" fmla="*/ 36 h 64"/>
                <a:gd name="T100" fmla="*/ 190 w 195"/>
                <a:gd name="T101" fmla="*/ 36 h 64"/>
                <a:gd name="T102" fmla="*/ 191 w 195"/>
                <a:gd name="T103" fmla="*/ 35 h 64"/>
                <a:gd name="T104" fmla="*/ 191 w 195"/>
                <a:gd name="T105" fmla="*/ 35 h 64"/>
                <a:gd name="T106" fmla="*/ 192 w 195"/>
                <a:gd name="T107" fmla="*/ 34 h 64"/>
                <a:gd name="T108" fmla="*/ 193 w 195"/>
                <a:gd name="T109" fmla="*/ 34 h 64"/>
                <a:gd name="T110" fmla="*/ 193 w 195"/>
                <a:gd name="T111" fmla="*/ 33 h 64"/>
                <a:gd name="T112" fmla="*/ 194 w 195"/>
                <a:gd name="T113" fmla="*/ 33 h 64"/>
                <a:gd name="T114" fmla="*/ 194 w 195"/>
                <a:gd name="T115" fmla="*/ 32 h 64"/>
                <a:gd name="T116" fmla="*/ 194 w 195"/>
                <a:gd name="T117" fmla="*/ 31 h 64"/>
                <a:gd name="T118" fmla="*/ 195 w 195"/>
                <a:gd name="T119" fmla="*/ 31 h 64"/>
                <a:gd name="T120" fmla="*/ 195 w 195"/>
                <a:gd name="T121" fmla="*/ 30 h 64"/>
                <a:gd name="T122" fmla="*/ 194 w 195"/>
                <a:gd name="T12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5" h="64">
                  <a:moveTo>
                    <a:pt x="194" y="0"/>
                  </a:moveTo>
                  <a:cubicBezTo>
                    <a:pt x="194" y="1"/>
                    <a:pt x="194" y="1"/>
                    <a:pt x="194" y="1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4" y="2"/>
                    <a:pt x="194" y="2"/>
                    <a:pt x="194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4"/>
                    <a:pt x="191" y="4"/>
                    <a:pt x="191" y="5"/>
                  </a:cubicBezTo>
                  <a:cubicBezTo>
                    <a:pt x="191" y="5"/>
                    <a:pt x="191" y="5"/>
                    <a:pt x="191" y="5"/>
                  </a:cubicBezTo>
                  <a:cubicBezTo>
                    <a:pt x="190" y="5"/>
                    <a:pt x="190" y="5"/>
                    <a:pt x="190" y="6"/>
                  </a:cubicBezTo>
                  <a:cubicBezTo>
                    <a:pt x="189" y="6"/>
                    <a:pt x="189" y="6"/>
                    <a:pt x="189" y="6"/>
                  </a:cubicBezTo>
                  <a:cubicBezTo>
                    <a:pt x="189" y="6"/>
                    <a:pt x="188" y="6"/>
                    <a:pt x="188" y="6"/>
                  </a:cubicBezTo>
                  <a:cubicBezTo>
                    <a:pt x="188" y="7"/>
                    <a:pt x="188" y="7"/>
                    <a:pt x="188" y="7"/>
                  </a:cubicBezTo>
                  <a:cubicBezTo>
                    <a:pt x="187" y="7"/>
                    <a:pt x="186" y="7"/>
                    <a:pt x="186" y="7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7" y="31"/>
                    <a:pt x="116" y="31"/>
                    <a:pt x="115" y="32"/>
                  </a:cubicBezTo>
                  <a:cubicBezTo>
                    <a:pt x="114" y="32"/>
                    <a:pt x="113" y="32"/>
                    <a:pt x="112" y="32"/>
                  </a:cubicBezTo>
                  <a:cubicBezTo>
                    <a:pt x="111" y="33"/>
                    <a:pt x="110" y="33"/>
                    <a:pt x="108" y="33"/>
                  </a:cubicBezTo>
                  <a:cubicBezTo>
                    <a:pt x="107" y="33"/>
                    <a:pt x="106" y="33"/>
                    <a:pt x="106" y="33"/>
                  </a:cubicBezTo>
                  <a:cubicBezTo>
                    <a:pt x="105" y="34"/>
                    <a:pt x="103" y="34"/>
                    <a:pt x="102" y="34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0" y="34"/>
                    <a:pt x="98" y="34"/>
                    <a:pt x="96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4" y="34"/>
                    <a:pt x="93" y="34"/>
                    <a:pt x="91" y="34"/>
                  </a:cubicBezTo>
                  <a:cubicBezTo>
                    <a:pt x="91" y="34"/>
                    <a:pt x="91" y="34"/>
                    <a:pt x="91" y="34"/>
                  </a:cubicBezTo>
                  <a:cubicBezTo>
                    <a:pt x="89" y="34"/>
                    <a:pt x="87" y="34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3" y="33"/>
                    <a:pt x="82" y="33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7" y="32"/>
                    <a:pt x="76" y="31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7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7"/>
                    <a:pt x="6" y="37"/>
                    <a:pt x="7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8" y="38"/>
                    <a:pt x="8" y="38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6" y="61"/>
                    <a:pt x="76" y="61"/>
                    <a:pt x="76" y="61"/>
                  </a:cubicBezTo>
                  <a:cubicBezTo>
                    <a:pt x="77" y="61"/>
                    <a:pt x="77" y="62"/>
                    <a:pt x="78" y="62"/>
                  </a:cubicBezTo>
                  <a:cubicBezTo>
                    <a:pt x="79" y="62"/>
                    <a:pt x="79" y="62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81" y="63"/>
                    <a:pt x="82" y="63"/>
                    <a:pt x="82" y="63"/>
                  </a:cubicBezTo>
                  <a:cubicBezTo>
                    <a:pt x="83" y="63"/>
                    <a:pt x="83" y="63"/>
                    <a:pt x="84" y="63"/>
                  </a:cubicBezTo>
                  <a:cubicBezTo>
                    <a:pt x="84" y="63"/>
                    <a:pt x="85" y="63"/>
                    <a:pt x="85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6" y="63"/>
                    <a:pt x="87" y="64"/>
                    <a:pt x="87" y="64"/>
                  </a:cubicBezTo>
                  <a:cubicBezTo>
                    <a:pt x="88" y="64"/>
                    <a:pt x="89" y="64"/>
                    <a:pt x="89" y="64"/>
                  </a:cubicBezTo>
                  <a:cubicBezTo>
                    <a:pt x="90" y="64"/>
                    <a:pt x="90" y="64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2" y="64"/>
                    <a:pt x="92" y="64"/>
                    <a:pt x="93" y="64"/>
                  </a:cubicBezTo>
                  <a:cubicBezTo>
                    <a:pt x="94" y="64"/>
                    <a:pt x="94" y="64"/>
                    <a:pt x="95" y="64"/>
                  </a:cubicBezTo>
                  <a:cubicBezTo>
                    <a:pt x="95" y="64"/>
                    <a:pt x="96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8" y="64"/>
                    <a:pt x="99" y="64"/>
                  </a:cubicBezTo>
                  <a:cubicBezTo>
                    <a:pt x="100" y="64"/>
                    <a:pt x="100" y="64"/>
                    <a:pt x="101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3" y="64"/>
                    <a:pt x="103" y="64"/>
                    <a:pt x="104" y="64"/>
                  </a:cubicBezTo>
                  <a:cubicBezTo>
                    <a:pt x="105" y="64"/>
                    <a:pt x="105" y="64"/>
                    <a:pt x="106" y="63"/>
                  </a:cubicBezTo>
                  <a:cubicBezTo>
                    <a:pt x="107" y="63"/>
                    <a:pt x="108" y="63"/>
                    <a:pt x="108" y="63"/>
                  </a:cubicBezTo>
                  <a:cubicBezTo>
                    <a:pt x="109" y="63"/>
                    <a:pt x="109" y="63"/>
                    <a:pt x="109" y="63"/>
                  </a:cubicBezTo>
                  <a:cubicBezTo>
                    <a:pt x="110" y="63"/>
                    <a:pt x="111" y="63"/>
                    <a:pt x="112" y="63"/>
                  </a:cubicBezTo>
                  <a:cubicBezTo>
                    <a:pt x="112" y="62"/>
                    <a:pt x="112" y="62"/>
                    <a:pt x="112" y="62"/>
                  </a:cubicBezTo>
                  <a:cubicBezTo>
                    <a:pt x="114" y="62"/>
                    <a:pt x="115" y="62"/>
                    <a:pt x="116" y="62"/>
                  </a:cubicBezTo>
                  <a:cubicBezTo>
                    <a:pt x="116" y="61"/>
                    <a:pt x="117" y="61"/>
                    <a:pt x="117" y="61"/>
                  </a:cubicBezTo>
                  <a:cubicBezTo>
                    <a:pt x="118" y="61"/>
                    <a:pt x="118" y="61"/>
                    <a:pt x="118" y="61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6" y="37"/>
                    <a:pt x="187" y="37"/>
                    <a:pt x="188" y="37"/>
                  </a:cubicBezTo>
                  <a:cubicBezTo>
                    <a:pt x="188" y="37"/>
                    <a:pt x="188" y="37"/>
                    <a:pt x="188" y="37"/>
                  </a:cubicBezTo>
                  <a:cubicBezTo>
                    <a:pt x="188" y="36"/>
                    <a:pt x="188" y="36"/>
                    <a:pt x="188" y="36"/>
                  </a:cubicBezTo>
                  <a:cubicBezTo>
                    <a:pt x="189" y="36"/>
                    <a:pt x="189" y="36"/>
                    <a:pt x="189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0" y="36"/>
                    <a:pt x="190" y="36"/>
                    <a:pt x="190" y="36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2" y="35"/>
                    <a:pt x="192" y="35"/>
                    <a:pt x="192" y="35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4" y="33"/>
                    <a:pt x="194" y="33"/>
                    <a:pt x="194" y="33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5" y="30"/>
                    <a:pt x="195" y="30"/>
                    <a:pt x="195" y="30"/>
                  </a:cubicBezTo>
                  <a:cubicBezTo>
                    <a:pt x="194" y="0"/>
                    <a:pt x="194" y="0"/>
                    <a:pt x="194" y="0"/>
                  </a:cubicBezTo>
                  <a:close/>
                </a:path>
              </a:pathLst>
            </a:custGeom>
            <a:solidFill>
              <a:srgbClr val="3532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3" name="Freeform 180">
              <a:extLst>
                <a:ext uri="{FF2B5EF4-FFF2-40B4-BE49-F238E27FC236}">
                  <a16:creationId xmlns:a16="http://schemas.microsoft.com/office/drawing/2014/main" id="{6A5FFBC5-298C-4E52-AF2D-86EEEA6E34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738" y="5211763"/>
              <a:ext cx="709613" cy="244475"/>
            </a:xfrm>
            <a:custGeom>
              <a:avLst/>
              <a:gdLst>
                <a:gd name="T0" fmla="*/ 189 w 200"/>
                <a:gd name="T1" fmla="*/ 27 h 69"/>
                <a:gd name="T2" fmla="*/ 189 w 200"/>
                <a:gd name="T3" fmla="*/ 41 h 69"/>
                <a:gd name="T4" fmla="*/ 120 w 200"/>
                <a:gd name="T5" fmla="*/ 65 h 69"/>
                <a:gd name="T6" fmla="*/ 79 w 200"/>
                <a:gd name="T7" fmla="*/ 65 h 69"/>
                <a:gd name="T8" fmla="*/ 11 w 200"/>
                <a:gd name="T9" fmla="*/ 42 h 69"/>
                <a:gd name="T10" fmla="*/ 12 w 200"/>
                <a:gd name="T11" fmla="*/ 28 h 69"/>
                <a:gd name="T12" fmla="*/ 80 w 200"/>
                <a:gd name="T13" fmla="*/ 4 h 69"/>
                <a:gd name="T14" fmla="*/ 122 w 200"/>
                <a:gd name="T15" fmla="*/ 4 h 69"/>
                <a:gd name="T16" fmla="*/ 189 w 200"/>
                <a:gd name="T17" fmla="*/ 2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0" h="69">
                  <a:moveTo>
                    <a:pt x="189" y="27"/>
                  </a:moveTo>
                  <a:cubicBezTo>
                    <a:pt x="200" y="31"/>
                    <a:pt x="200" y="37"/>
                    <a:pt x="189" y="41"/>
                  </a:cubicBezTo>
                  <a:cubicBezTo>
                    <a:pt x="120" y="65"/>
                    <a:pt x="120" y="65"/>
                    <a:pt x="120" y="65"/>
                  </a:cubicBezTo>
                  <a:cubicBezTo>
                    <a:pt x="109" y="69"/>
                    <a:pt x="90" y="69"/>
                    <a:pt x="79" y="65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0" y="38"/>
                    <a:pt x="0" y="32"/>
                    <a:pt x="12" y="28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92" y="0"/>
                    <a:pt x="110" y="0"/>
                    <a:pt x="122" y="4"/>
                  </a:cubicBezTo>
                  <a:cubicBezTo>
                    <a:pt x="189" y="27"/>
                    <a:pt x="189" y="27"/>
                    <a:pt x="189" y="27"/>
                  </a:cubicBezTo>
                  <a:close/>
                </a:path>
              </a:pathLst>
            </a:custGeom>
            <a:solidFill>
              <a:srgbClr val="246A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C7062E37-77E6-4AF2-A0D4-6A101D3989FB}"/>
              </a:ext>
            </a:extLst>
          </p:cNvPr>
          <p:cNvSpPr/>
          <p:nvPr/>
        </p:nvSpPr>
        <p:spPr>
          <a:xfrm>
            <a:off x="0" y="1"/>
            <a:ext cx="2038656" cy="1274763"/>
          </a:xfrm>
          <a:custGeom>
            <a:avLst/>
            <a:gdLst>
              <a:gd name="connsiteX0" fmla="*/ 0 w 2038656"/>
              <a:gd name="connsiteY0" fmla="*/ 0 h 1274763"/>
              <a:gd name="connsiteX1" fmla="*/ 2038656 w 2038656"/>
              <a:gd name="connsiteY1" fmla="*/ 0 h 1274763"/>
              <a:gd name="connsiteX2" fmla="*/ 2031240 w 2038656"/>
              <a:gd name="connsiteY2" fmla="*/ 28841 h 1274763"/>
              <a:gd name="connsiteX3" fmla="*/ 337736 w 2038656"/>
              <a:gd name="connsiteY3" fmla="*/ 1274763 h 1274763"/>
              <a:gd name="connsiteX4" fmla="*/ 45724 w 2038656"/>
              <a:gd name="connsiteY4" fmla="*/ 1250833 h 1274763"/>
              <a:gd name="connsiteX5" fmla="*/ 0 w 2038656"/>
              <a:gd name="connsiteY5" fmla="*/ 1241333 h 1274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8656" h="1274763">
                <a:moveTo>
                  <a:pt x="0" y="0"/>
                </a:moveTo>
                <a:lnTo>
                  <a:pt x="2038656" y="0"/>
                </a:lnTo>
                <a:lnTo>
                  <a:pt x="2031240" y="28841"/>
                </a:lnTo>
                <a:cubicBezTo>
                  <a:pt x="1806730" y="750665"/>
                  <a:pt x="1133438" y="1274763"/>
                  <a:pt x="337736" y="1274763"/>
                </a:cubicBezTo>
                <a:cubicBezTo>
                  <a:pt x="238273" y="1274763"/>
                  <a:pt x="140723" y="1266574"/>
                  <a:pt x="45724" y="1250833"/>
                </a:cubicBezTo>
                <a:lnTo>
                  <a:pt x="0" y="1241333"/>
                </a:lnTo>
                <a:close/>
              </a:path>
            </a:pathLst>
          </a:cu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E8FFAC4A-E0DC-431B-840F-18037F1EC560}"/>
              </a:ext>
            </a:extLst>
          </p:cNvPr>
          <p:cNvSpPr/>
          <p:nvPr/>
        </p:nvSpPr>
        <p:spPr>
          <a:xfrm>
            <a:off x="2527259" y="6135892"/>
            <a:ext cx="2397820" cy="742749"/>
          </a:xfrm>
          <a:custGeom>
            <a:avLst/>
            <a:gdLst>
              <a:gd name="connsiteX0" fmla="*/ 1198910 w 2397820"/>
              <a:gd name="connsiteY0" fmla="*/ 0 h 742749"/>
              <a:gd name="connsiteX1" fmla="*/ 2317484 w 2397820"/>
              <a:gd name="connsiteY1" fmla="*/ 594741 h 742749"/>
              <a:gd name="connsiteX2" fmla="*/ 2397820 w 2397820"/>
              <a:gd name="connsiteY2" fmla="*/ 742749 h 742749"/>
              <a:gd name="connsiteX3" fmla="*/ 0 w 2397820"/>
              <a:gd name="connsiteY3" fmla="*/ 742749 h 742749"/>
              <a:gd name="connsiteX4" fmla="*/ 80336 w 2397820"/>
              <a:gd name="connsiteY4" fmla="*/ 594741 h 742749"/>
              <a:gd name="connsiteX5" fmla="*/ 1198910 w 2397820"/>
              <a:gd name="connsiteY5" fmla="*/ 0 h 74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97820" h="742749">
                <a:moveTo>
                  <a:pt x="1198910" y="0"/>
                </a:moveTo>
                <a:cubicBezTo>
                  <a:pt x="1664540" y="0"/>
                  <a:pt x="2075067" y="235917"/>
                  <a:pt x="2317484" y="594741"/>
                </a:cubicBezTo>
                <a:lnTo>
                  <a:pt x="2397820" y="742749"/>
                </a:lnTo>
                <a:lnTo>
                  <a:pt x="0" y="742749"/>
                </a:lnTo>
                <a:lnTo>
                  <a:pt x="80336" y="594741"/>
                </a:lnTo>
                <a:cubicBezTo>
                  <a:pt x="322753" y="235917"/>
                  <a:pt x="733281" y="0"/>
                  <a:pt x="1198910" y="0"/>
                </a:cubicBezTo>
                <a:close/>
              </a:path>
            </a:pathLst>
          </a:cu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50FD0BD5-E0C9-48B0-B532-9447131A6E83}"/>
              </a:ext>
            </a:extLst>
          </p:cNvPr>
          <p:cNvSpPr/>
          <p:nvPr/>
        </p:nvSpPr>
        <p:spPr>
          <a:xfrm>
            <a:off x="1873795" y="5602390"/>
            <a:ext cx="2690566" cy="1276250"/>
          </a:xfrm>
          <a:custGeom>
            <a:avLst/>
            <a:gdLst>
              <a:gd name="connsiteX0" fmla="*/ 1345283 w 2690566"/>
              <a:gd name="connsiteY0" fmla="*/ 0 h 1276250"/>
              <a:gd name="connsiteX1" fmla="*/ 2687273 w 2690566"/>
              <a:gd name="connsiteY1" fmla="*/ 1211032 h 1276250"/>
              <a:gd name="connsiteX2" fmla="*/ 2690566 w 2690566"/>
              <a:gd name="connsiteY2" fmla="*/ 1276250 h 1276250"/>
              <a:gd name="connsiteX3" fmla="*/ 0 w 2690566"/>
              <a:gd name="connsiteY3" fmla="*/ 1276250 h 1276250"/>
              <a:gd name="connsiteX4" fmla="*/ 3294 w 2690566"/>
              <a:gd name="connsiteY4" fmla="*/ 1211032 h 1276250"/>
              <a:gd name="connsiteX5" fmla="*/ 1345283 w 2690566"/>
              <a:gd name="connsiteY5" fmla="*/ 0 h 12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90566" h="1276250">
                <a:moveTo>
                  <a:pt x="1345283" y="0"/>
                </a:moveTo>
                <a:cubicBezTo>
                  <a:pt x="2043727" y="0"/>
                  <a:pt x="2618193" y="530813"/>
                  <a:pt x="2687273" y="1211032"/>
                </a:cubicBezTo>
                <a:lnTo>
                  <a:pt x="2690566" y="1276250"/>
                </a:lnTo>
                <a:lnTo>
                  <a:pt x="0" y="1276250"/>
                </a:lnTo>
                <a:lnTo>
                  <a:pt x="3294" y="1211032"/>
                </a:lnTo>
                <a:cubicBezTo>
                  <a:pt x="72374" y="530813"/>
                  <a:pt x="646839" y="0"/>
                  <a:pt x="1345283" y="0"/>
                </a:cubicBezTo>
                <a:close/>
              </a:path>
            </a:pathLst>
          </a:custGeom>
          <a:noFill/>
          <a:ln>
            <a:solidFill>
              <a:srgbClr val="205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734F8AF1-AAA1-4FAA-A509-B1137B40980E}"/>
              </a:ext>
            </a:extLst>
          </p:cNvPr>
          <p:cNvSpPr/>
          <p:nvPr/>
        </p:nvSpPr>
        <p:spPr>
          <a:xfrm>
            <a:off x="1" y="1"/>
            <a:ext cx="3044701" cy="1773225"/>
          </a:xfrm>
          <a:custGeom>
            <a:avLst/>
            <a:gdLst>
              <a:gd name="connsiteX0" fmla="*/ 0 w 3044701"/>
              <a:gd name="connsiteY0" fmla="*/ 0 h 1773225"/>
              <a:gd name="connsiteX1" fmla="*/ 3044701 w 3044701"/>
              <a:gd name="connsiteY1" fmla="*/ 0 h 1773225"/>
              <a:gd name="connsiteX2" fmla="*/ 1271476 w 3044701"/>
              <a:gd name="connsiteY2" fmla="*/ 1773225 h 1773225"/>
              <a:gd name="connsiteX3" fmla="*/ 17617 w 3044701"/>
              <a:gd name="connsiteY3" fmla="*/ 1253859 h 1773225"/>
              <a:gd name="connsiteX4" fmla="*/ 0 w 3044701"/>
              <a:gd name="connsiteY4" fmla="*/ 1234476 h 1773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4701" h="1773225">
                <a:moveTo>
                  <a:pt x="0" y="0"/>
                </a:moveTo>
                <a:lnTo>
                  <a:pt x="3044701" y="0"/>
                </a:lnTo>
                <a:cubicBezTo>
                  <a:pt x="3044701" y="979325"/>
                  <a:pt x="2250801" y="1773225"/>
                  <a:pt x="1271476" y="1773225"/>
                </a:cubicBezTo>
                <a:cubicBezTo>
                  <a:pt x="781814" y="1773225"/>
                  <a:pt x="338507" y="1574750"/>
                  <a:pt x="17617" y="1253859"/>
                </a:cubicBezTo>
                <a:lnTo>
                  <a:pt x="0" y="1234476"/>
                </a:lnTo>
                <a:close/>
              </a:path>
            </a:pathLst>
          </a:custGeom>
          <a:noFill/>
          <a:ln>
            <a:solidFill>
              <a:srgbClr val="205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8392EC-174C-4064-A7C4-C0111D89DEB3}"/>
              </a:ext>
            </a:extLst>
          </p:cNvPr>
          <p:cNvSpPr txBox="1"/>
          <p:nvPr/>
        </p:nvSpPr>
        <p:spPr>
          <a:xfrm>
            <a:off x="341018" y="3996016"/>
            <a:ext cx="434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 equipe </a:t>
            </a:r>
            <a:r>
              <a:rPr lang="pt-BR" sz="2400" dirty="0" err="1">
                <a:solidFill>
                  <a:schemeClr val="bg1"/>
                </a:solidFill>
              </a:rPr>
              <a:t>Solutions</a:t>
            </a:r>
            <a:r>
              <a:rPr lang="pt-BR" sz="2400" dirty="0">
                <a:solidFill>
                  <a:schemeClr val="bg1"/>
                </a:solidFill>
              </a:rPr>
              <a:t> agradece!</a:t>
            </a:r>
          </a:p>
        </p:txBody>
      </p:sp>
    </p:spTree>
    <p:extLst>
      <p:ext uri="{BB962C8B-B14F-4D97-AF65-F5344CB8AC3E}">
        <p14:creationId xmlns:p14="http://schemas.microsoft.com/office/powerpoint/2010/main" val="2731891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348A45B5-88AA-4734-A144-8010739363E9}"/>
              </a:ext>
            </a:extLst>
          </p:cNvPr>
          <p:cNvGrpSpPr/>
          <p:nvPr/>
        </p:nvGrpSpPr>
        <p:grpSpPr>
          <a:xfrm>
            <a:off x="0" y="1543784"/>
            <a:ext cx="12192000" cy="4984242"/>
            <a:chOff x="0" y="1543784"/>
            <a:chExt cx="12192000" cy="498424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A0A3930-6A34-4FC5-BB5A-78B8E973B6FF}"/>
                </a:ext>
              </a:extLst>
            </p:cNvPr>
            <p:cNvGrpSpPr/>
            <p:nvPr/>
          </p:nvGrpSpPr>
          <p:grpSpPr>
            <a:xfrm>
              <a:off x="3432019" y="1543784"/>
              <a:ext cx="8759981" cy="4887576"/>
              <a:chOff x="3432019" y="2086479"/>
              <a:chExt cx="8759981" cy="4887576"/>
            </a:xfrm>
          </p:grpSpPr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9DA9C949-D597-40D5-B2B8-53A3B623A6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9625" y="5285980"/>
                <a:ext cx="0" cy="1146312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9A08EF9A-79AC-4013-A77A-35ACC124B7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479" y="4155023"/>
                <a:ext cx="0" cy="2261915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587EFCA1-3B36-4253-B1D3-05E98EAE28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019" y="3948994"/>
                <a:ext cx="0" cy="1318377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425C6C72-E4F0-401B-BCD8-1C32C60F23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07479" y="2485555"/>
                <a:ext cx="0" cy="1566249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4715E87E-7AD4-4D37-B16F-FD7A52B7D2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8399" y="3151655"/>
                <a:ext cx="0" cy="900149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38ADD3BD-D88A-47E1-B229-B915801191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075837" y="2394689"/>
                <a:ext cx="1116163" cy="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1921BD04-19D2-4E02-9DE4-9452853F65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2939" y="2343411"/>
                <a:ext cx="6686" cy="3068975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ACED3FBB-93B5-4013-8EA9-B91F2BF5E0BF}"/>
                  </a:ext>
                </a:extLst>
              </p:cNvPr>
              <p:cNvCxnSpPr>
                <a:cxnSpLocks/>
                <a:endCxn id="388" idx="2"/>
              </p:cNvCxnSpPr>
              <p:nvPr/>
            </p:nvCxnSpPr>
            <p:spPr>
              <a:xfrm>
                <a:off x="10533859" y="2485555"/>
                <a:ext cx="0" cy="424085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5" name="Arc 374">
                <a:extLst>
                  <a:ext uri="{FF2B5EF4-FFF2-40B4-BE49-F238E27FC236}">
                    <a16:creationId xmlns:a16="http://schemas.microsoft.com/office/drawing/2014/main" id="{1C1A969A-C4B4-4E29-8C03-32F91ABE6B02}"/>
                  </a:ext>
                </a:extLst>
              </p:cNvPr>
              <p:cNvSpPr/>
              <p:nvPr/>
            </p:nvSpPr>
            <p:spPr>
              <a:xfrm>
                <a:off x="4712179" y="2237905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C5B03CF9-8C75-40C8-AC4F-921C73E57320}"/>
                  </a:ext>
                </a:extLst>
              </p:cNvPr>
              <p:cNvCxnSpPr>
                <a:cxnSpLocks/>
                <a:stCxn id="377" idx="0"/>
              </p:cNvCxnSpPr>
              <p:nvPr/>
            </p:nvCxnSpPr>
            <p:spPr>
              <a:xfrm>
                <a:off x="3679669" y="2237905"/>
                <a:ext cx="1260434" cy="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7" name="Arc 376">
                <a:extLst>
                  <a:ext uri="{FF2B5EF4-FFF2-40B4-BE49-F238E27FC236}">
                    <a16:creationId xmlns:a16="http://schemas.microsoft.com/office/drawing/2014/main" id="{FEB42826-0670-44B4-94B8-62AD94795032}"/>
                  </a:ext>
                </a:extLst>
              </p:cNvPr>
              <p:cNvSpPr/>
              <p:nvPr/>
            </p:nvSpPr>
            <p:spPr>
              <a:xfrm flipH="1">
                <a:off x="3432019" y="2237905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8D9C70C7-FC34-44A7-A8A3-DF97AC778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2019" y="2485555"/>
                <a:ext cx="0" cy="148614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9" name="Arc 378">
                <a:extLst>
                  <a:ext uri="{FF2B5EF4-FFF2-40B4-BE49-F238E27FC236}">
                    <a16:creationId xmlns:a16="http://schemas.microsoft.com/office/drawing/2014/main" id="{34ECE625-6E5B-46A6-B08A-8479D1A13397}"/>
                  </a:ext>
                </a:extLst>
              </p:cNvPr>
              <p:cNvSpPr/>
              <p:nvPr/>
            </p:nvSpPr>
            <p:spPr>
              <a:xfrm flipV="1">
                <a:off x="6487638" y="6192380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75DECAE0-688A-4CD8-95E1-20FFF3B59B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5127" y="6687680"/>
                <a:ext cx="1280161" cy="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1" name="Arc 380">
                <a:extLst>
                  <a:ext uri="{FF2B5EF4-FFF2-40B4-BE49-F238E27FC236}">
                    <a16:creationId xmlns:a16="http://schemas.microsoft.com/office/drawing/2014/main" id="{4A02032A-770F-4D95-AA43-17EFFCE0C90E}"/>
                  </a:ext>
                </a:extLst>
              </p:cNvPr>
              <p:cNvSpPr/>
              <p:nvPr/>
            </p:nvSpPr>
            <p:spPr>
              <a:xfrm flipH="1" flipV="1">
                <a:off x="5207479" y="6192380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83354C5E-88BF-4F1F-B1FA-E32860669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8399" y="4051804"/>
                <a:ext cx="0" cy="2635876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3" name="Arc 382">
                <a:extLst>
                  <a:ext uri="{FF2B5EF4-FFF2-40B4-BE49-F238E27FC236}">
                    <a16:creationId xmlns:a16="http://schemas.microsoft.com/office/drawing/2014/main" id="{4035FE43-78DF-4E28-8FD0-BF7F282CB48F}"/>
                  </a:ext>
                </a:extLst>
              </p:cNvPr>
              <p:cNvSpPr/>
              <p:nvPr/>
            </p:nvSpPr>
            <p:spPr>
              <a:xfrm>
                <a:off x="8263099" y="2086479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483510DA-3728-4DBE-9166-BE0927EF1E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0589" y="2086479"/>
                <a:ext cx="1304884" cy="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5" name="Arc 384">
                <a:extLst>
                  <a:ext uri="{FF2B5EF4-FFF2-40B4-BE49-F238E27FC236}">
                    <a16:creationId xmlns:a16="http://schemas.microsoft.com/office/drawing/2014/main" id="{8570B9B3-2296-4F4C-84D4-C6393313ACDF}"/>
                  </a:ext>
                </a:extLst>
              </p:cNvPr>
              <p:cNvSpPr/>
              <p:nvPr/>
            </p:nvSpPr>
            <p:spPr>
              <a:xfrm flipH="1">
                <a:off x="6982939" y="2086479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6" name="Arc 385">
                <a:extLst>
                  <a:ext uri="{FF2B5EF4-FFF2-40B4-BE49-F238E27FC236}">
                    <a16:creationId xmlns:a16="http://schemas.microsoft.com/office/drawing/2014/main" id="{23621367-D163-4126-8D9F-B961BF668CC8}"/>
                  </a:ext>
                </a:extLst>
              </p:cNvPr>
              <p:cNvSpPr/>
              <p:nvPr/>
            </p:nvSpPr>
            <p:spPr>
              <a:xfrm flipH="1" flipV="1">
                <a:off x="8758399" y="6478755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CC2DFBCF-3FB9-4C7E-9CEF-AD909C5149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58399" y="2315109"/>
                <a:ext cx="0" cy="900149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8" name="Arc 387">
                <a:extLst>
                  <a:ext uri="{FF2B5EF4-FFF2-40B4-BE49-F238E27FC236}">
                    <a16:creationId xmlns:a16="http://schemas.microsoft.com/office/drawing/2014/main" id="{86E6D1A9-6665-44C3-9528-B6DEAAE000FE}"/>
                  </a:ext>
                </a:extLst>
              </p:cNvPr>
              <p:cNvSpPr/>
              <p:nvPr/>
            </p:nvSpPr>
            <p:spPr>
              <a:xfrm flipV="1">
                <a:off x="10038559" y="6478755"/>
                <a:ext cx="495300" cy="495300"/>
              </a:xfrm>
              <a:prstGeom prst="arc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B4EA2FB6-1EC5-4DE6-9FB8-8AF3748750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6048" y="6974055"/>
                <a:ext cx="1280161" cy="0"/>
              </a:xfrm>
              <a:prstGeom prst="line">
                <a:avLst/>
              </a:prstGeom>
              <a:ln w="139700" cap="rnd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77E3C43-4A29-4170-8920-A5E3C82F0563}"/>
                </a:ext>
              </a:extLst>
            </p:cNvPr>
            <p:cNvGrpSpPr/>
            <p:nvPr/>
          </p:nvGrpSpPr>
          <p:grpSpPr>
            <a:xfrm>
              <a:off x="0" y="2450925"/>
              <a:ext cx="3441838" cy="4077101"/>
              <a:chOff x="0" y="2450925"/>
              <a:chExt cx="3441838" cy="4077101"/>
            </a:xfrm>
          </p:grpSpPr>
          <p:cxnSp>
            <p:nvCxnSpPr>
              <p:cNvPr id="390" name="Straight Connector 389">
                <a:extLst>
                  <a:ext uri="{FF2B5EF4-FFF2-40B4-BE49-F238E27FC236}">
                    <a16:creationId xmlns:a16="http://schemas.microsoft.com/office/drawing/2014/main" id="{1C89358E-8CDD-4F1D-A391-8F55A59CB5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0" y="2450925"/>
                <a:ext cx="1260434" cy="0"/>
              </a:xfrm>
              <a:prstGeom prst="line">
                <a:avLst/>
              </a:prstGeom>
              <a:ln w="139700" cap="sq">
                <a:solidFill>
                  <a:srgbClr val="35328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E2724D10-78A1-4DCD-8AEF-102DEA7AA51D}"/>
                  </a:ext>
                </a:extLst>
              </p:cNvPr>
              <p:cNvGrpSpPr/>
              <p:nvPr/>
            </p:nvGrpSpPr>
            <p:grpSpPr>
              <a:xfrm>
                <a:off x="1666377" y="2997025"/>
                <a:ext cx="1775461" cy="3531001"/>
                <a:chOff x="1666377" y="2997025"/>
                <a:chExt cx="1775461" cy="3531001"/>
              </a:xfrm>
            </p:grpSpPr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3DB42F2D-7C81-4D8E-A3AA-9B73FB63C9BE}"/>
                    </a:ext>
                  </a:extLst>
                </p:cNvPr>
                <p:cNvCxnSpPr>
                  <a:cxnSpLocks/>
                  <a:endCxn id="274" idx="2"/>
                </p:cNvCxnSpPr>
                <p:nvPr/>
              </p:nvCxnSpPr>
              <p:spPr>
                <a:xfrm>
                  <a:off x="3441838" y="4053125"/>
                  <a:ext cx="0" cy="2227251"/>
                </a:xfrm>
                <a:prstGeom prst="line">
                  <a:avLst/>
                </a:prstGeom>
                <a:ln w="139700" cap="rnd">
                  <a:solidFill>
                    <a:srgbClr val="35328F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Straight Connector 271">
                  <a:extLst>
                    <a:ext uri="{FF2B5EF4-FFF2-40B4-BE49-F238E27FC236}">
                      <a16:creationId xmlns:a16="http://schemas.microsoft.com/office/drawing/2014/main" id="{5F5A5412-D444-441F-82BC-5EC55468D4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66378" y="2997025"/>
                  <a:ext cx="0" cy="3222641"/>
                </a:xfrm>
                <a:prstGeom prst="line">
                  <a:avLst/>
                </a:prstGeom>
                <a:ln w="139700" cap="rnd">
                  <a:solidFill>
                    <a:srgbClr val="35328F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3" name="Arc 272">
                  <a:extLst>
                    <a:ext uri="{FF2B5EF4-FFF2-40B4-BE49-F238E27FC236}">
                      <a16:creationId xmlns:a16="http://schemas.microsoft.com/office/drawing/2014/main" id="{5E285880-A791-4173-B778-01E57F940755}"/>
                    </a:ext>
                  </a:extLst>
                </p:cNvPr>
                <p:cNvSpPr/>
                <p:nvPr/>
              </p:nvSpPr>
              <p:spPr>
                <a:xfrm flipH="1" flipV="1">
                  <a:off x="1666377" y="6032726"/>
                  <a:ext cx="495300" cy="495300"/>
                </a:xfrm>
                <a:prstGeom prst="arc">
                  <a:avLst/>
                </a:prstGeom>
                <a:ln w="139700" cap="rnd">
                  <a:solidFill>
                    <a:srgbClr val="35328F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4" name="Arc 273">
                  <a:extLst>
                    <a:ext uri="{FF2B5EF4-FFF2-40B4-BE49-F238E27FC236}">
                      <a16:creationId xmlns:a16="http://schemas.microsoft.com/office/drawing/2014/main" id="{D3E9CBF1-2D77-4B05-B443-076DAC4B59B1}"/>
                    </a:ext>
                  </a:extLst>
                </p:cNvPr>
                <p:cNvSpPr/>
                <p:nvPr/>
              </p:nvSpPr>
              <p:spPr>
                <a:xfrm flipV="1">
                  <a:off x="2946538" y="6032726"/>
                  <a:ext cx="495300" cy="495300"/>
                </a:xfrm>
                <a:prstGeom prst="arc">
                  <a:avLst/>
                </a:prstGeom>
                <a:ln w="139700" cap="rnd">
                  <a:solidFill>
                    <a:srgbClr val="35328F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270307EC-1989-4A88-8207-D621919F20EF}"/>
                    </a:ext>
                  </a:extLst>
                </p:cNvPr>
                <p:cNvCxnSpPr>
                  <a:cxnSpLocks/>
                  <a:stCxn id="273" idx="0"/>
                  <a:endCxn id="274" idx="0"/>
                </p:cNvCxnSpPr>
                <p:nvPr/>
              </p:nvCxnSpPr>
              <p:spPr>
                <a:xfrm>
                  <a:off x="1914027" y="6528026"/>
                  <a:ext cx="1280161" cy="0"/>
                </a:xfrm>
                <a:prstGeom prst="line">
                  <a:avLst/>
                </a:prstGeom>
                <a:ln w="139700" cap="rnd">
                  <a:solidFill>
                    <a:srgbClr val="35328F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75172378-491C-43CF-A9BC-284A333473E3}"/>
              </a:ext>
            </a:extLst>
          </p:cNvPr>
          <p:cNvCxnSpPr>
            <a:cxnSpLocks/>
          </p:cNvCxnSpPr>
          <p:nvPr/>
        </p:nvCxnSpPr>
        <p:spPr>
          <a:xfrm>
            <a:off x="5207479" y="3616449"/>
            <a:ext cx="0" cy="2261915"/>
          </a:xfrm>
          <a:prstGeom prst="line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722F96EF-441B-48F5-ABDB-961E3961BB38}"/>
              </a:ext>
            </a:extLst>
          </p:cNvPr>
          <p:cNvCxnSpPr>
            <a:cxnSpLocks/>
          </p:cNvCxnSpPr>
          <p:nvPr/>
        </p:nvCxnSpPr>
        <p:spPr>
          <a:xfrm>
            <a:off x="3432019" y="3308524"/>
            <a:ext cx="0" cy="1318377"/>
          </a:xfrm>
          <a:prstGeom prst="line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2D42792-9653-445E-AE9C-37A4DE3C26F0}"/>
              </a:ext>
            </a:extLst>
          </p:cNvPr>
          <p:cNvCxnSpPr>
            <a:cxnSpLocks/>
          </p:cNvCxnSpPr>
          <p:nvPr/>
        </p:nvCxnSpPr>
        <p:spPr>
          <a:xfrm>
            <a:off x="5207479" y="1946981"/>
            <a:ext cx="0" cy="1566249"/>
          </a:xfrm>
          <a:prstGeom prst="line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95FA724-22CD-4266-B3E4-8616997933D2}"/>
              </a:ext>
            </a:extLst>
          </p:cNvPr>
          <p:cNvCxnSpPr>
            <a:cxnSpLocks/>
          </p:cNvCxnSpPr>
          <p:nvPr/>
        </p:nvCxnSpPr>
        <p:spPr>
          <a:xfrm>
            <a:off x="8758399" y="3021552"/>
            <a:ext cx="0" cy="900149"/>
          </a:xfrm>
          <a:prstGeom prst="line">
            <a:avLst/>
          </a:prstGeom>
          <a:ln w="38100" cap="rnd">
            <a:solidFill>
              <a:srgbClr val="8EB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73147CB6-CA30-460E-BD0E-7A790CF2F528}"/>
              </a:ext>
            </a:extLst>
          </p:cNvPr>
          <p:cNvCxnSpPr>
            <a:cxnSpLocks/>
          </p:cNvCxnSpPr>
          <p:nvPr/>
        </p:nvCxnSpPr>
        <p:spPr>
          <a:xfrm>
            <a:off x="11075837" y="1848373"/>
            <a:ext cx="1116163" cy="0"/>
          </a:xfrm>
          <a:prstGeom prst="line">
            <a:avLst/>
          </a:prstGeom>
          <a:ln w="38100" cap="rnd">
            <a:solidFill>
              <a:srgbClr val="8EB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575815BD-FB70-4B75-BD0E-42793672CF68}"/>
              </a:ext>
            </a:extLst>
          </p:cNvPr>
          <p:cNvCxnSpPr>
            <a:cxnSpLocks/>
          </p:cNvCxnSpPr>
          <p:nvPr/>
        </p:nvCxnSpPr>
        <p:spPr>
          <a:xfrm>
            <a:off x="0" y="2450925"/>
            <a:ext cx="1260434" cy="0"/>
          </a:xfrm>
          <a:prstGeom prst="line">
            <a:avLst/>
          </a:prstGeom>
          <a:ln w="38100" cap="rnd">
            <a:solidFill>
              <a:srgbClr val="F15F5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DE402E-115B-46FF-AB39-DD24FA86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</a:t>
            </a:r>
            <a:r>
              <a:rPr lang="en-US" dirty="0"/>
              <a:t> de </a:t>
            </a:r>
            <a:r>
              <a:rPr lang="pt-BR" dirty="0"/>
              <a:t>desenvolvimento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423E871F-AA94-4396-917F-1DEF21EEA02B}"/>
              </a:ext>
            </a:extLst>
          </p:cNvPr>
          <p:cNvCxnSpPr>
            <a:cxnSpLocks/>
          </p:cNvCxnSpPr>
          <p:nvPr/>
        </p:nvCxnSpPr>
        <p:spPr>
          <a:xfrm>
            <a:off x="6982939" y="1795555"/>
            <a:ext cx="0" cy="3141440"/>
          </a:xfrm>
          <a:prstGeom prst="line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45F98DA1-3D25-484B-994C-5C38DA4D54C0}"/>
              </a:ext>
            </a:extLst>
          </p:cNvPr>
          <p:cNvCxnSpPr>
            <a:cxnSpLocks/>
            <a:endCxn id="178" idx="2"/>
          </p:cNvCxnSpPr>
          <p:nvPr/>
        </p:nvCxnSpPr>
        <p:spPr>
          <a:xfrm>
            <a:off x="10533859" y="1946981"/>
            <a:ext cx="0" cy="4240850"/>
          </a:xfrm>
          <a:prstGeom prst="line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EE3BC9-FF0B-4FDF-AB96-886F11C63C06}"/>
              </a:ext>
            </a:extLst>
          </p:cNvPr>
          <p:cNvCxnSpPr>
            <a:cxnSpLocks/>
            <a:endCxn id="91" idx="2"/>
          </p:cNvCxnSpPr>
          <p:nvPr/>
        </p:nvCxnSpPr>
        <p:spPr>
          <a:xfrm>
            <a:off x="3432019" y="4053125"/>
            <a:ext cx="0" cy="2227251"/>
          </a:xfrm>
          <a:prstGeom prst="line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0CD570C0-80DE-4625-9A46-9653D886DD39}"/>
              </a:ext>
            </a:extLst>
          </p:cNvPr>
          <p:cNvSpPr/>
          <p:nvPr/>
        </p:nvSpPr>
        <p:spPr>
          <a:xfrm flipV="1">
            <a:off x="1110459" y="1904825"/>
            <a:ext cx="1092200" cy="109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: Top Corners Rounded 78">
            <a:extLst>
              <a:ext uri="{FF2B5EF4-FFF2-40B4-BE49-F238E27FC236}">
                <a16:creationId xmlns:a16="http://schemas.microsoft.com/office/drawing/2014/main" id="{C6B64813-4E16-405B-BA52-8398FE659BBD}"/>
              </a:ext>
            </a:extLst>
          </p:cNvPr>
          <p:cNvSpPr/>
          <p:nvPr/>
        </p:nvSpPr>
        <p:spPr>
          <a:xfrm>
            <a:off x="2885919" y="3783635"/>
            <a:ext cx="1092200" cy="11747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: Top Corners Rounded 79">
            <a:extLst>
              <a:ext uri="{FF2B5EF4-FFF2-40B4-BE49-F238E27FC236}">
                <a16:creationId xmlns:a16="http://schemas.microsoft.com/office/drawing/2014/main" id="{4AD66595-D00B-4304-B0F5-C6F71AC27A7F}"/>
              </a:ext>
            </a:extLst>
          </p:cNvPr>
          <p:cNvSpPr/>
          <p:nvPr/>
        </p:nvSpPr>
        <p:spPr>
          <a:xfrm flipV="1">
            <a:off x="4661379" y="2650536"/>
            <a:ext cx="1092200" cy="109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: Top Corners Rounded 82">
            <a:extLst>
              <a:ext uri="{FF2B5EF4-FFF2-40B4-BE49-F238E27FC236}">
                <a16:creationId xmlns:a16="http://schemas.microsoft.com/office/drawing/2014/main" id="{BD79CD7A-5413-4779-AE13-9FF12229DC42}"/>
              </a:ext>
            </a:extLst>
          </p:cNvPr>
          <p:cNvSpPr/>
          <p:nvPr/>
        </p:nvSpPr>
        <p:spPr>
          <a:xfrm flipV="1">
            <a:off x="8212299" y="3684645"/>
            <a:ext cx="1092200" cy="10922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: Top Corners Rounded 83">
            <a:extLst>
              <a:ext uri="{FF2B5EF4-FFF2-40B4-BE49-F238E27FC236}">
                <a16:creationId xmlns:a16="http://schemas.microsoft.com/office/drawing/2014/main" id="{FD73E01E-79B0-4232-B1C0-7B7023E50353}"/>
              </a:ext>
            </a:extLst>
          </p:cNvPr>
          <p:cNvSpPr/>
          <p:nvPr/>
        </p:nvSpPr>
        <p:spPr>
          <a:xfrm>
            <a:off x="9983637" y="1302272"/>
            <a:ext cx="1092200" cy="11747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4B47597-6CC2-4E19-9B7B-824819019F82}"/>
              </a:ext>
            </a:extLst>
          </p:cNvPr>
          <p:cNvCxnSpPr>
            <a:cxnSpLocks/>
          </p:cNvCxnSpPr>
          <p:nvPr/>
        </p:nvCxnSpPr>
        <p:spPr>
          <a:xfrm>
            <a:off x="1656559" y="2997025"/>
            <a:ext cx="0" cy="3222641"/>
          </a:xfrm>
          <a:prstGeom prst="line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rc 15">
            <a:extLst>
              <a:ext uri="{FF2B5EF4-FFF2-40B4-BE49-F238E27FC236}">
                <a16:creationId xmlns:a16="http://schemas.microsoft.com/office/drawing/2014/main" id="{F78505E5-76F4-488B-B354-C0C6EEE8520A}"/>
              </a:ext>
            </a:extLst>
          </p:cNvPr>
          <p:cNvSpPr/>
          <p:nvPr/>
        </p:nvSpPr>
        <p:spPr>
          <a:xfrm flipH="1" flipV="1">
            <a:off x="1656558" y="6032726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c 90">
            <a:extLst>
              <a:ext uri="{FF2B5EF4-FFF2-40B4-BE49-F238E27FC236}">
                <a16:creationId xmlns:a16="http://schemas.microsoft.com/office/drawing/2014/main" id="{699EC1BA-3C7F-43AD-91C2-2AF245A1B7F6}"/>
              </a:ext>
            </a:extLst>
          </p:cNvPr>
          <p:cNvSpPr/>
          <p:nvPr/>
        </p:nvSpPr>
        <p:spPr>
          <a:xfrm flipV="1">
            <a:off x="2936719" y="6032726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4BD57D-E497-49CF-8C7E-DB9AD7B1A47E}"/>
              </a:ext>
            </a:extLst>
          </p:cNvPr>
          <p:cNvCxnSpPr>
            <a:cxnSpLocks/>
            <a:stCxn id="16" idx="0"/>
            <a:endCxn id="91" idx="0"/>
          </p:cNvCxnSpPr>
          <p:nvPr/>
        </p:nvCxnSpPr>
        <p:spPr>
          <a:xfrm>
            <a:off x="1904208" y="6528026"/>
            <a:ext cx="1280161" cy="0"/>
          </a:xfrm>
          <a:prstGeom prst="line">
            <a:avLst/>
          </a:prstGeom>
          <a:ln w="38100" cap="rnd">
            <a:solidFill>
              <a:srgbClr val="F15F5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Arc 98">
            <a:extLst>
              <a:ext uri="{FF2B5EF4-FFF2-40B4-BE49-F238E27FC236}">
                <a16:creationId xmlns:a16="http://schemas.microsoft.com/office/drawing/2014/main" id="{6B87AD85-084C-49CC-8E84-E76789239F5D}"/>
              </a:ext>
            </a:extLst>
          </p:cNvPr>
          <p:cNvSpPr/>
          <p:nvPr/>
        </p:nvSpPr>
        <p:spPr>
          <a:xfrm>
            <a:off x="4712179" y="1699331"/>
            <a:ext cx="495300" cy="495300"/>
          </a:xfrm>
          <a:prstGeom prst="arc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62E2823-4EF7-4096-A0E9-EC2E1332239F}"/>
              </a:ext>
            </a:extLst>
          </p:cNvPr>
          <p:cNvCxnSpPr>
            <a:cxnSpLocks/>
            <a:stCxn id="103" idx="0"/>
          </p:cNvCxnSpPr>
          <p:nvPr/>
        </p:nvCxnSpPr>
        <p:spPr>
          <a:xfrm>
            <a:off x="3679669" y="1699331"/>
            <a:ext cx="1260434" cy="0"/>
          </a:xfrm>
          <a:prstGeom prst="line">
            <a:avLst/>
          </a:prstGeom>
          <a:ln w="38100" cap="rnd">
            <a:solidFill>
              <a:srgbClr val="8EB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Arc 102">
            <a:extLst>
              <a:ext uri="{FF2B5EF4-FFF2-40B4-BE49-F238E27FC236}">
                <a16:creationId xmlns:a16="http://schemas.microsoft.com/office/drawing/2014/main" id="{FF88F738-DA28-498B-A54A-4285707A5702}"/>
              </a:ext>
            </a:extLst>
          </p:cNvPr>
          <p:cNvSpPr/>
          <p:nvPr/>
        </p:nvSpPr>
        <p:spPr>
          <a:xfrm flipH="1">
            <a:off x="3432019" y="1699331"/>
            <a:ext cx="495300" cy="495300"/>
          </a:xfrm>
          <a:prstGeom prst="arc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51DE8D3-0B6F-4B7A-B4CE-D5B2ED458E5A}"/>
              </a:ext>
            </a:extLst>
          </p:cNvPr>
          <p:cNvCxnSpPr>
            <a:cxnSpLocks/>
          </p:cNvCxnSpPr>
          <p:nvPr/>
        </p:nvCxnSpPr>
        <p:spPr>
          <a:xfrm>
            <a:off x="3432019" y="1946981"/>
            <a:ext cx="0" cy="1508751"/>
          </a:xfrm>
          <a:prstGeom prst="line">
            <a:avLst/>
          </a:prstGeom>
          <a:ln w="38100" cap="rnd">
            <a:solidFill>
              <a:srgbClr val="8EB5E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AADFA77A-2E09-4382-9146-904B1B6313D3}"/>
              </a:ext>
            </a:extLst>
          </p:cNvPr>
          <p:cNvSpPr txBox="1"/>
          <p:nvPr/>
        </p:nvSpPr>
        <p:spPr>
          <a:xfrm flipH="1">
            <a:off x="901209" y="1425755"/>
            <a:ext cx="1522107" cy="476726"/>
          </a:xfrm>
          <a:prstGeom prst="roundRect">
            <a:avLst/>
          </a:prstGeom>
          <a:solidFill>
            <a:srgbClr val="FAC3C2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en-US" sz="1600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Ideia</a:t>
            </a:r>
            <a:endParaRPr lang="en-US" sz="1600" b="1" dirty="0">
              <a:solidFill>
                <a:srgbClr val="F15F5B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BCDDEA26-0EE0-4692-9103-04BCA37C1DF1}"/>
              </a:ext>
            </a:extLst>
          </p:cNvPr>
          <p:cNvSpPr txBox="1"/>
          <p:nvPr/>
        </p:nvSpPr>
        <p:spPr>
          <a:xfrm flipH="1">
            <a:off x="2676669" y="4955675"/>
            <a:ext cx="1522107" cy="476726"/>
          </a:xfrm>
          <a:prstGeom prst="roundRect">
            <a:avLst/>
          </a:prstGeom>
          <a:solidFill>
            <a:srgbClr val="D1E1F7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pt-BR" sz="1600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Pesquisa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9154D3F-DBF5-48D6-84C4-C252E7418E3E}"/>
              </a:ext>
            </a:extLst>
          </p:cNvPr>
          <p:cNvSpPr txBox="1"/>
          <p:nvPr/>
        </p:nvSpPr>
        <p:spPr>
          <a:xfrm flipH="1">
            <a:off x="4446103" y="2172518"/>
            <a:ext cx="1522107" cy="476726"/>
          </a:xfrm>
          <a:prstGeom prst="roundRect">
            <a:avLst/>
          </a:prstGeom>
          <a:solidFill>
            <a:srgbClr val="FAC3C2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Design</a:t>
            </a:r>
          </a:p>
        </p:txBody>
      </p:sp>
      <p:sp>
        <p:nvSpPr>
          <p:cNvPr id="162" name="Arc 161">
            <a:extLst>
              <a:ext uri="{FF2B5EF4-FFF2-40B4-BE49-F238E27FC236}">
                <a16:creationId xmlns:a16="http://schemas.microsoft.com/office/drawing/2014/main" id="{F8F12325-6C00-4F60-838F-04754F1F5888}"/>
              </a:ext>
            </a:extLst>
          </p:cNvPr>
          <p:cNvSpPr/>
          <p:nvPr/>
        </p:nvSpPr>
        <p:spPr>
          <a:xfrm flipV="1">
            <a:off x="6487638" y="5653806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F860AF3A-C91F-4679-BCE2-1BA657F9C65C}"/>
              </a:ext>
            </a:extLst>
          </p:cNvPr>
          <p:cNvCxnSpPr>
            <a:cxnSpLocks/>
          </p:cNvCxnSpPr>
          <p:nvPr/>
        </p:nvCxnSpPr>
        <p:spPr>
          <a:xfrm>
            <a:off x="5455127" y="6149106"/>
            <a:ext cx="1280161" cy="0"/>
          </a:xfrm>
          <a:prstGeom prst="line">
            <a:avLst/>
          </a:prstGeom>
          <a:ln w="38100" cap="rnd">
            <a:solidFill>
              <a:srgbClr val="F15F5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Arc 163">
            <a:extLst>
              <a:ext uri="{FF2B5EF4-FFF2-40B4-BE49-F238E27FC236}">
                <a16:creationId xmlns:a16="http://schemas.microsoft.com/office/drawing/2014/main" id="{E5A5D2CB-2C4E-4D38-9F7F-747CD465EDEE}"/>
              </a:ext>
            </a:extLst>
          </p:cNvPr>
          <p:cNvSpPr/>
          <p:nvPr/>
        </p:nvSpPr>
        <p:spPr>
          <a:xfrm flipH="1" flipV="1">
            <a:off x="5207479" y="5653806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F8C25C67-2232-4C05-A966-29DF228FC9E8}"/>
              </a:ext>
            </a:extLst>
          </p:cNvPr>
          <p:cNvCxnSpPr>
            <a:cxnSpLocks/>
          </p:cNvCxnSpPr>
          <p:nvPr/>
        </p:nvCxnSpPr>
        <p:spPr>
          <a:xfrm>
            <a:off x="8758399" y="3513230"/>
            <a:ext cx="0" cy="2635876"/>
          </a:xfrm>
          <a:prstGeom prst="line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Arc 165">
            <a:extLst>
              <a:ext uri="{FF2B5EF4-FFF2-40B4-BE49-F238E27FC236}">
                <a16:creationId xmlns:a16="http://schemas.microsoft.com/office/drawing/2014/main" id="{DE4A05E1-DA70-4C03-8951-C3E20C5C33EF}"/>
              </a:ext>
            </a:extLst>
          </p:cNvPr>
          <p:cNvSpPr/>
          <p:nvPr/>
        </p:nvSpPr>
        <p:spPr>
          <a:xfrm>
            <a:off x="8263099" y="1547905"/>
            <a:ext cx="495300" cy="495300"/>
          </a:xfrm>
          <a:prstGeom prst="arc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8BBD61EE-DA18-4F03-91E2-EDE0587DB390}"/>
              </a:ext>
            </a:extLst>
          </p:cNvPr>
          <p:cNvCxnSpPr>
            <a:cxnSpLocks/>
          </p:cNvCxnSpPr>
          <p:nvPr/>
        </p:nvCxnSpPr>
        <p:spPr>
          <a:xfrm>
            <a:off x="7230589" y="1547905"/>
            <a:ext cx="1304884" cy="0"/>
          </a:xfrm>
          <a:prstGeom prst="line">
            <a:avLst/>
          </a:prstGeom>
          <a:ln w="38100" cap="rnd">
            <a:solidFill>
              <a:srgbClr val="8EB5E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Arc 167">
            <a:extLst>
              <a:ext uri="{FF2B5EF4-FFF2-40B4-BE49-F238E27FC236}">
                <a16:creationId xmlns:a16="http://schemas.microsoft.com/office/drawing/2014/main" id="{C4827C2A-130C-4A88-8CD5-AD29F5B12F63}"/>
              </a:ext>
            </a:extLst>
          </p:cNvPr>
          <p:cNvSpPr/>
          <p:nvPr/>
        </p:nvSpPr>
        <p:spPr>
          <a:xfrm flipH="1">
            <a:off x="6982939" y="1547905"/>
            <a:ext cx="495300" cy="495300"/>
          </a:xfrm>
          <a:prstGeom prst="arc">
            <a:avLst/>
          </a:prstGeom>
          <a:ln w="38100" cap="rnd">
            <a:solidFill>
              <a:srgbClr val="8EB5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Arc 171">
            <a:extLst>
              <a:ext uri="{FF2B5EF4-FFF2-40B4-BE49-F238E27FC236}">
                <a16:creationId xmlns:a16="http://schemas.microsoft.com/office/drawing/2014/main" id="{5F20C7B7-BADA-4D97-8D4C-67126FBEED06}"/>
              </a:ext>
            </a:extLst>
          </p:cNvPr>
          <p:cNvSpPr/>
          <p:nvPr/>
        </p:nvSpPr>
        <p:spPr>
          <a:xfrm flipH="1" flipV="1">
            <a:off x="8758399" y="5940181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BC7E8EF3-2DC7-4FC3-9C1C-688BB30B0DF6}"/>
              </a:ext>
            </a:extLst>
          </p:cNvPr>
          <p:cNvCxnSpPr>
            <a:cxnSpLocks/>
          </p:cNvCxnSpPr>
          <p:nvPr/>
        </p:nvCxnSpPr>
        <p:spPr>
          <a:xfrm>
            <a:off x="8758399" y="1776535"/>
            <a:ext cx="0" cy="900149"/>
          </a:xfrm>
          <a:prstGeom prst="line">
            <a:avLst/>
          </a:prstGeom>
          <a:ln w="38100" cap="rnd">
            <a:solidFill>
              <a:srgbClr val="8EB5E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8F632D24-A014-4FE8-AA6B-6C130B6B9AAA}"/>
              </a:ext>
            </a:extLst>
          </p:cNvPr>
          <p:cNvSpPr txBox="1"/>
          <p:nvPr/>
        </p:nvSpPr>
        <p:spPr>
          <a:xfrm flipH="1">
            <a:off x="7997669" y="3212581"/>
            <a:ext cx="1522107" cy="476726"/>
          </a:xfrm>
          <a:prstGeom prst="roundRect">
            <a:avLst/>
          </a:prstGeom>
          <a:solidFill>
            <a:srgbClr val="FAC3C2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Debug</a:t>
            </a:r>
          </a:p>
        </p:txBody>
      </p:sp>
      <p:sp>
        <p:nvSpPr>
          <p:cNvPr id="178" name="Arc 177">
            <a:extLst>
              <a:ext uri="{FF2B5EF4-FFF2-40B4-BE49-F238E27FC236}">
                <a16:creationId xmlns:a16="http://schemas.microsoft.com/office/drawing/2014/main" id="{906D89F2-3356-41CA-AE74-F94DB1D59E77}"/>
              </a:ext>
            </a:extLst>
          </p:cNvPr>
          <p:cNvSpPr/>
          <p:nvPr/>
        </p:nvSpPr>
        <p:spPr>
          <a:xfrm flipV="1">
            <a:off x="10038559" y="5940181"/>
            <a:ext cx="495300" cy="495300"/>
          </a:xfrm>
          <a:prstGeom prst="arc">
            <a:avLst/>
          </a:prstGeom>
          <a:ln w="38100" cap="rnd">
            <a:solidFill>
              <a:srgbClr val="F15F5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4A76DB8B-0D16-4299-A110-4E243B31105D}"/>
              </a:ext>
            </a:extLst>
          </p:cNvPr>
          <p:cNvCxnSpPr>
            <a:cxnSpLocks/>
          </p:cNvCxnSpPr>
          <p:nvPr/>
        </p:nvCxnSpPr>
        <p:spPr>
          <a:xfrm>
            <a:off x="9006048" y="6435481"/>
            <a:ext cx="1280161" cy="0"/>
          </a:xfrm>
          <a:prstGeom prst="line">
            <a:avLst/>
          </a:prstGeom>
          <a:ln w="38100" cap="rnd">
            <a:solidFill>
              <a:srgbClr val="F15F5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921260BE-DA91-41DD-B31E-EAFBD0CA9CD0}"/>
              </a:ext>
            </a:extLst>
          </p:cNvPr>
          <p:cNvSpPr txBox="1"/>
          <p:nvPr/>
        </p:nvSpPr>
        <p:spPr>
          <a:xfrm flipH="1">
            <a:off x="9768684" y="2471982"/>
            <a:ext cx="1522107" cy="476726"/>
          </a:xfrm>
          <a:prstGeom prst="roundRect">
            <a:avLst/>
          </a:prstGeom>
          <a:solidFill>
            <a:srgbClr val="D1E1F7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en-US" sz="1600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Deploy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69074DBA-12A6-4A90-945F-382300CD0DD4}"/>
              </a:ext>
            </a:extLst>
          </p:cNvPr>
          <p:cNvGrpSpPr/>
          <p:nvPr/>
        </p:nvGrpSpPr>
        <p:grpSpPr>
          <a:xfrm>
            <a:off x="3109927" y="4048899"/>
            <a:ext cx="644185" cy="644185"/>
            <a:chOff x="10369550" y="5518150"/>
            <a:chExt cx="779463" cy="779463"/>
          </a:xfrm>
        </p:grpSpPr>
        <p:sp>
          <p:nvSpPr>
            <p:cNvPr id="183" name="Freeform 231">
              <a:extLst>
                <a:ext uri="{FF2B5EF4-FFF2-40B4-BE49-F238E27FC236}">
                  <a16:creationId xmlns:a16="http://schemas.microsoft.com/office/drawing/2014/main" id="{5B13317F-7743-4A6E-87EA-9A6BF9F6E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336550" cy="341313"/>
            </a:xfrm>
            <a:custGeom>
              <a:avLst/>
              <a:gdLst>
                <a:gd name="T0" fmla="*/ 89 w 89"/>
                <a:gd name="T1" fmla="*/ 26 h 90"/>
                <a:gd name="T2" fmla="*/ 33 w 89"/>
                <a:gd name="T3" fmla="*/ 83 h 90"/>
                <a:gd name="T4" fmla="*/ 7 w 89"/>
                <a:gd name="T5" fmla="*/ 83 h 90"/>
                <a:gd name="T6" fmla="*/ 7 w 89"/>
                <a:gd name="T7" fmla="*/ 57 h 90"/>
                <a:gd name="T8" fmla="*/ 64 w 89"/>
                <a:gd name="T9" fmla="*/ 0 h 90"/>
                <a:gd name="T10" fmla="*/ 89 w 89"/>
                <a:gd name="T11" fmla="*/ 26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" h="90">
                  <a:moveTo>
                    <a:pt x="89" y="26"/>
                  </a:moveTo>
                  <a:cubicBezTo>
                    <a:pt x="33" y="83"/>
                    <a:pt x="33" y="83"/>
                    <a:pt x="33" y="83"/>
                  </a:cubicBezTo>
                  <a:cubicBezTo>
                    <a:pt x="25" y="90"/>
                    <a:pt x="14" y="90"/>
                    <a:pt x="7" y="83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70" y="11"/>
                    <a:pt x="79" y="19"/>
                    <a:pt x="89" y="26"/>
                  </a:cubicBezTo>
                  <a:close/>
                </a:path>
              </a:pathLst>
            </a:custGeom>
            <a:solidFill>
              <a:srgbClr val="EE36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4" name="Freeform 232">
              <a:extLst>
                <a:ext uri="{FF2B5EF4-FFF2-40B4-BE49-F238E27FC236}">
                  <a16:creationId xmlns:a16="http://schemas.microsoft.com/office/drawing/2014/main" id="{B63CC787-FD1F-462C-B87A-0CF657916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9550" y="5956300"/>
              <a:ext cx="284163" cy="311150"/>
            </a:xfrm>
            <a:custGeom>
              <a:avLst/>
              <a:gdLst>
                <a:gd name="T0" fmla="*/ 75 w 75"/>
                <a:gd name="T1" fmla="*/ 14 h 82"/>
                <a:gd name="T2" fmla="*/ 7 w 75"/>
                <a:gd name="T3" fmla="*/ 82 h 82"/>
                <a:gd name="T4" fmla="*/ 7 w 75"/>
                <a:gd name="T5" fmla="*/ 57 h 82"/>
                <a:gd name="T6" fmla="*/ 64 w 75"/>
                <a:gd name="T7" fmla="*/ 0 h 82"/>
                <a:gd name="T8" fmla="*/ 75 w 75"/>
                <a:gd name="T9" fmla="*/ 1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75" y="14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0" y="75"/>
                    <a:pt x="0" y="64"/>
                    <a:pt x="7" y="57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7" y="5"/>
                    <a:pt x="71" y="10"/>
                    <a:pt x="75" y="14"/>
                  </a:cubicBezTo>
                  <a:close/>
                </a:path>
              </a:pathLst>
            </a:custGeom>
            <a:solidFill>
              <a:srgbClr val="F1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5" name="Freeform 233">
              <a:extLst>
                <a:ext uri="{FF2B5EF4-FFF2-40B4-BE49-F238E27FC236}">
                  <a16:creationId xmlns:a16="http://schemas.microsoft.com/office/drawing/2014/main" id="{DA033D68-8628-4213-A2C5-28BA554A4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575" y="5518150"/>
              <a:ext cx="579438" cy="577850"/>
            </a:xfrm>
            <a:custGeom>
              <a:avLst/>
              <a:gdLst>
                <a:gd name="T0" fmla="*/ 153 w 153"/>
                <a:gd name="T1" fmla="*/ 76 h 153"/>
                <a:gd name="T2" fmla="*/ 77 w 153"/>
                <a:gd name="T3" fmla="*/ 153 h 153"/>
                <a:gd name="T4" fmla="*/ 0 w 153"/>
                <a:gd name="T5" fmla="*/ 76 h 153"/>
                <a:gd name="T6" fmla="*/ 77 w 153"/>
                <a:gd name="T7" fmla="*/ 0 h 153"/>
                <a:gd name="T8" fmla="*/ 153 w 153"/>
                <a:gd name="T9" fmla="*/ 7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76"/>
                  </a:moveTo>
                  <a:cubicBezTo>
                    <a:pt x="153" y="119"/>
                    <a:pt x="119" y="153"/>
                    <a:pt x="77" y="153"/>
                  </a:cubicBezTo>
                  <a:cubicBezTo>
                    <a:pt x="34" y="153"/>
                    <a:pt x="0" y="118"/>
                    <a:pt x="0" y="76"/>
                  </a:cubicBezTo>
                  <a:cubicBezTo>
                    <a:pt x="0" y="34"/>
                    <a:pt x="34" y="0"/>
                    <a:pt x="77" y="0"/>
                  </a:cubicBezTo>
                  <a:cubicBezTo>
                    <a:pt x="119" y="0"/>
                    <a:pt x="153" y="34"/>
                    <a:pt x="153" y="76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6" name="Oval 234">
              <a:extLst>
                <a:ext uri="{FF2B5EF4-FFF2-40B4-BE49-F238E27FC236}">
                  <a16:creationId xmlns:a16="http://schemas.microsoft.com/office/drawing/2014/main" id="{B47546BB-6924-4C29-B2D1-93ACACAC1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29900" y="5578475"/>
              <a:ext cx="458788" cy="457200"/>
            </a:xfrm>
            <a:prstGeom prst="ellipse">
              <a:avLst/>
            </a:prstGeom>
            <a:solidFill>
              <a:srgbClr val="8EB5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7" name="Freeform 235">
              <a:extLst>
                <a:ext uri="{FF2B5EF4-FFF2-40B4-BE49-F238E27FC236}">
                  <a16:creationId xmlns:a16="http://schemas.microsoft.com/office/drawing/2014/main" id="{48CB19C4-6CB3-48D3-B08B-24890DBF7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9900" y="5578475"/>
              <a:ext cx="390525" cy="388938"/>
            </a:xfrm>
            <a:custGeom>
              <a:avLst/>
              <a:gdLst>
                <a:gd name="T0" fmla="*/ 0 w 103"/>
                <a:gd name="T1" fmla="*/ 60 h 103"/>
                <a:gd name="T2" fmla="*/ 61 w 103"/>
                <a:gd name="T3" fmla="*/ 0 h 103"/>
                <a:gd name="T4" fmla="*/ 103 w 103"/>
                <a:gd name="T5" fmla="*/ 17 h 103"/>
                <a:gd name="T6" fmla="*/ 17 w 103"/>
                <a:gd name="T7" fmla="*/ 103 h 103"/>
                <a:gd name="T8" fmla="*/ 0 w 103"/>
                <a:gd name="T9" fmla="*/ 6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0" y="60"/>
                  </a:moveTo>
                  <a:cubicBezTo>
                    <a:pt x="0" y="27"/>
                    <a:pt x="27" y="0"/>
                    <a:pt x="61" y="0"/>
                  </a:cubicBezTo>
                  <a:cubicBezTo>
                    <a:pt x="77" y="0"/>
                    <a:pt x="92" y="6"/>
                    <a:pt x="103" y="17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6" y="92"/>
                    <a:pt x="0" y="77"/>
                    <a:pt x="0" y="60"/>
                  </a:cubicBezTo>
                  <a:close/>
                </a:path>
              </a:pathLst>
            </a:custGeom>
            <a:solidFill>
              <a:srgbClr val="C4D9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5E5A11A1-4BDD-4CDC-A220-B870C915DE66}"/>
              </a:ext>
            </a:extLst>
          </p:cNvPr>
          <p:cNvGrpSpPr/>
          <p:nvPr/>
        </p:nvGrpSpPr>
        <p:grpSpPr>
          <a:xfrm>
            <a:off x="4888667" y="2877824"/>
            <a:ext cx="637624" cy="637624"/>
            <a:chOff x="10472738" y="3786188"/>
            <a:chExt cx="771525" cy="771525"/>
          </a:xfrm>
        </p:grpSpPr>
        <p:sp>
          <p:nvSpPr>
            <p:cNvPr id="190" name="Freeform 187">
              <a:extLst>
                <a:ext uri="{FF2B5EF4-FFF2-40B4-BE49-F238E27FC236}">
                  <a16:creationId xmlns:a16="http://schemas.microsoft.com/office/drawing/2014/main" id="{7BCB7149-F918-4E7A-81A8-8B9C00643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5155" y="3786188"/>
              <a:ext cx="419100" cy="419100"/>
            </a:xfrm>
            <a:custGeom>
              <a:avLst/>
              <a:gdLst>
                <a:gd name="T0" fmla="*/ 79 w 111"/>
                <a:gd name="T1" fmla="*/ 0 h 111"/>
                <a:gd name="T2" fmla="*/ 59 w 111"/>
                <a:gd name="T3" fmla="*/ 20 h 111"/>
                <a:gd name="T4" fmla="*/ 58 w 111"/>
                <a:gd name="T5" fmla="*/ 28 h 111"/>
                <a:gd name="T6" fmla="*/ 8 w 111"/>
                <a:gd name="T7" fmla="*/ 52 h 111"/>
                <a:gd name="T8" fmla="*/ 0 w 111"/>
                <a:gd name="T9" fmla="*/ 107 h 111"/>
                <a:gd name="T10" fmla="*/ 4 w 111"/>
                <a:gd name="T11" fmla="*/ 111 h 111"/>
                <a:gd name="T12" fmla="*/ 58 w 111"/>
                <a:gd name="T13" fmla="*/ 102 h 111"/>
                <a:gd name="T14" fmla="*/ 82 w 111"/>
                <a:gd name="T15" fmla="*/ 52 h 111"/>
                <a:gd name="T16" fmla="*/ 91 w 111"/>
                <a:gd name="T17" fmla="*/ 52 h 111"/>
                <a:gd name="T18" fmla="*/ 111 w 111"/>
                <a:gd name="T19" fmla="*/ 31 h 111"/>
                <a:gd name="T20" fmla="*/ 79 w 111"/>
                <a:gd name="T2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111">
                  <a:moveTo>
                    <a:pt x="79" y="0"/>
                  </a:moveTo>
                  <a:cubicBezTo>
                    <a:pt x="59" y="20"/>
                    <a:pt x="59" y="20"/>
                    <a:pt x="59" y="20"/>
                  </a:cubicBezTo>
                  <a:cubicBezTo>
                    <a:pt x="57" y="22"/>
                    <a:pt x="57" y="26"/>
                    <a:pt x="58" y="28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5" y="54"/>
                    <a:pt x="88" y="54"/>
                    <a:pt x="91" y="52"/>
                  </a:cubicBezTo>
                  <a:cubicBezTo>
                    <a:pt x="111" y="31"/>
                    <a:pt x="111" y="31"/>
                    <a:pt x="111" y="31"/>
                  </a:cubicBezTo>
                  <a:lnTo>
                    <a:pt x="79" y="0"/>
                  </a:lnTo>
                  <a:close/>
                </a:path>
              </a:pathLst>
            </a:custGeom>
            <a:solidFill>
              <a:srgbClr val="184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191" name="Freeform 188">
              <a:extLst>
                <a:ext uri="{FF2B5EF4-FFF2-40B4-BE49-F238E27FC236}">
                  <a16:creationId xmlns:a16="http://schemas.microsoft.com/office/drawing/2014/main" id="{651B6355-B3C2-42BB-B345-693A1195FE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5163" y="3892551"/>
              <a:ext cx="309563" cy="312738"/>
            </a:xfrm>
            <a:custGeom>
              <a:avLst/>
              <a:gdLst>
                <a:gd name="T0" fmla="*/ 58 w 82"/>
                <a:gd name="T1" fmla="*/ 0 h 83"/>
                <a:gd name="T2" fmla="*/ 8 w 82"/>
                <a:gd name="T3" fmla="*/ 24 h 83"/>
                <a:gd name="T4" fmla="*/ 0 w 82"/>
                <a:gd name="T5" fmla="*/ 79 h 83"/>
                <a:gd name="T6" fmla="*/ 4 w 82"/>
                <a:gd name="T7" fmla="*/ 83 h 83"/>
                <a:gd name="T8" fmla="*/ 58 w 82"/>
                <a:gd name="T9" fmla="*/ 74 h 83"/>
                <a:gd name="T10" fmla="*/ 82 w 82"/>
                <a:gd name="T11" fmla="*/ 24 h 83"/>
                <a:gd name="T12" fmla="*/ 58 w 82"/>
                <a:gd name="T13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" h="83">
                  <a:moveTo>
                    <a:pt x="58" y="0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FAC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2" name="Freeform 189">
              <a:extLst>
                <a:ext uri="{FF2B5EF4-FFF2-40B4-BE49-F238E27FC236}">
                  <a16:creationId xmlns:a16="http://schemas.microsoft.com/office/drawing/2014/main" id="{1BC66C30-059B-4F30-B501-9BA8CA6CF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5301" y="4265613"/>
              <a:ext cx="120650" cy="292100"/>
            </a:xfrm>
            <a:custGeom>
              <a:avLst/>
              <a:gdLst>
                <a:gd name="T0" fmla="*/ 19 w 32"/>
                <a:gd name="T1" fmla="*/ 45 h 77"/>
                <a:gd name="T2" fmla="*/ 19 w 32"/>
                <a:gd name="T3" fmla="*/ 0 h 77"/>
                <a:gd name="T4" fmla="*/ 12 w 32"/>
                <a:gd name="T5" fmla="*/ 0 h 77"/>
                <a:gd name="T6" fmla="*/ 12 w 32"/>
                <a:gd name="T7" fmla="*/ 45 h 77"/>
                <a:gd name="T8" fmla="*/ 0 w 32"/>
                <a:gd name="T9" fmla="*/ 61 h 77"/>
                <a:gd name="T10" fmla="*/ 16 w 32"/>
                <a:gd name="T11" fmla="*/ 77 h 77"/>
                <a:gd name="T12" fmla="*/ 32 w 32"/>
                <a:gd name="T13" fmla="*/ 61 h 77"/>
                <a:gd name="T14" fmla="*/ 19 w 32"/>
                <a:gd name="T15" fmla="*/ 4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77">
                  <a:moveTo>
                    <a:pt x="19" y="45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5" y="47"/>
                    <a:pt x="0" y="53"/>
                    <a:pt x="0" y="61"/>
                  </a:cubicBezTo>
                  <a:cubicBezTo>
                    <a:pt x="0" y="70"/>
                    <a:pt x="7" y="77"/>
                    <a:pt x="16" y="77"/>
                  </a:cubicBezTo>
                  <a:cubicBezTo>
                    <a:pt x="24" y="77"/>
                    <a:pt x="32" y="70"/>
                    <a:pt x="32" y="61"/>
                  </a:cubicBezTo>
                  <a:cubicBezTo>
                    <a:pt x="32" y="53"/>
                    <a:pt x="26" y="47"/>
                    <a:pt x="19" y="45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3" name="Freeform 190">
              <a:extLst>
                <a:ext uri="{FF2B5EF4-FFF2-40B4-BE49-F238E27FC236}">
                  <a16:creationId xmlns:a16="http://schemas.microsoft.com/office/drawing/2014/main" id="{E9171B9D-EB1B-4821-BC3E-7DD5D6B44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5301" y="3786188"/>
              <a:ext cx="120650" cy="396875"/>
            </a:xfrm>
            <a:custGeom>
              <a:avLst/>
              <a:gdLst>
                <a:gd name="T0" fmla="*/ 12 w 32"/>
                <a:gd name="T1" fmla="*/ 31 h 105"/>
                <a:gd name="T2" fmla="*/ 12 w 32"/>
                <a:gd name="T3" fmla="*/ 105 h 105"/>
                <a:gd name="T4" fmla="*/ 19 w 32"/>
                <a:gd name="T5" fmla="*/ 105 h 105"/>
                <a:gd name="T6" fmla="*/ 19 w 32"/>
                <a:gd name="T7" fmla="*/ 31 h 105"/>
                <a:gd name="T8" fmla="*/ 32 w 32"/>
                <a:gd name="T9" fmla="*/ 16 h 105"/>
                <a:gd name="T10" fmla="*/ 16 w 32"/>
                <a:gd name="T11" fmla="*/ 0 h 105"/>
                <a:gd name="T12" fmla="*/ 0 w 32"/>
                <a:gd name="T13" fmla="*/ 16 h 105"/>
                <a:gd name="T14" fmla="*/ 12 w 32"/>
                <a:gd name="T15" fmla="*/ 3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05">
                  <a:moveTo>
                    <a:pt x="12" y="31"/>
                  </a:moveTo>
                  <a:cubicBezTo>
                    <a:pt x="12" y="105"/>
                    <a:pt x="12" y="105"/>
                    <a:pt x="12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26" y="30"/>
                    <a:pt x="32" y="23"/>
                    <a:pt x="32" y="16"/>
                  </a:cubicBezTo>
                  <a:cubicBezTo>
                    <a:pt x="32" y="7"/>
                    <a:pt x="24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3"/>
                    <a:pt x="5" y="30"/>
                    <a:pt x="12" y="31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4" name="Freeform 191">
              <a:extLst>
                <a:ext uri="{FF2B5EF4-FFF2-40B4-BE49-F238E27FC236}">
                  <a16:creationId xmlns:a16="http://schemas.microsoft.com/office/drawing/2014/main" id="{63B08F24-3E9B-4EF4-8AA6-470F5193D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72738" y="3846513"/>
              <a:ext cx="771525" cy="711200"/>
            </a:xfrm>
            <a:custGeom>
              <a:avLst/>
              <a:gdLst>
                <a:gd name="T0" fmla="*/ 179 w 204"/>
                <a:gd name="T1" fmla="*/ 163 h 188"/>
                <a:gd name="T2" fmla="*/ 179 w 204"/>
                <a:gd name="T3" fmla="*/ 172 h 188"/>
                <a:gd name="T4" fmla="*/ 80 w 204"/>
                <a:gd name="T5" fmla="*/ 138 h 188"/>
                <a:gd name="T6" fmla="*/ 67 w 204"/>
                <a:gd name="T7" fmla="*/ 112 h 188"/>
                <a:gd name="T8" fmla="*/ 76 w 204"/>
                <a:gd name="T9" fmla="*/ 112 h 188"/>
                <a:gd name="T10" fmla="*/ 76 w 204"/>
                <a:gd name="T11" fmla="*/ 86 h 188"/>
                <a:gd name="T12" fmla="*/ 66 w 204"/>
                <a:gd name="T13" fmla="*/ 86 h 188"/>
                <a:gd name="T14" fmla="*/ 25 w 204"/>
                <a:gd name="T15" fmla="*/ 12 h 188"/>
                <a:gd name="T16" fmla="*/ 25 w 204"/>
                <a:gd name="T17" fmla="*/ 0 h 188"/>
                <a:gd name="T18" fmla="*/ 0 w 204"/>
                <a:gd name="T19" fmla="*/ 0 h 188"/>
                <a:gd name="T20" fmla="*/ 0 w 204"/>
                <a:gd name="T21" fmla="*/ 25 h 188"/>
                <a:gd name="T22" fmla="*/ 25 w 204"/>
                <a:gd name="T23" fmla="*/ 25 h 188"/>
                <a:gd name="T24" fmla="*/ 25 w 204"/>
                <a:gd name="T25" fmla="*/ 19 h 188"/>
                <a:gd name="T26" fmla="*/ 60 w 204"/>
                <a:gd name="T27" fmla="*/ 86 h 188"/>
                <a:gd name="T28" fmla="*/ 51 w 204"/>
                <a:gd name="T29" fmla="*/ 86 h 188"/>
                <a:gd name="T30" fmla="*/ 51 w 204"/>
                <a:gd name="T31" fmla="*/ 112 h 188"/>
                <a:gd name="T32" fmla="*/ 61 w 204"/>
                <a:gd name="T33" fmla="*/ 112 h 188"/>
                <a:gd name="T34" fmla="*/ 75 w 204"/>
                <a:gd name="T35" fmla="*/ 142 h 188"/>
                <a:gd name="T36" fmla="*/ 179 w 204"/>
                <a:gd name="T37" fmla="*/ 179 h 188"/>
                <a:gd name="T38" fmla="*/ 179 w 204"/>
                <a:gd name="T39" fmla="*/ 188 h 188"/>
                <a:gd name="T40" fmla="*/ 204 w 204"/>
                <a:gd name="T41" fmla="*/ 188 h 188"/>
                <a:gd name="T42" fmla="*/ 204 w 204"/>
                <a:gd name="T43" fmla="*/ 163 h 188"/>
                <a:gd name="T44" fmla="*/ 179 w 204"/>
                <a:gd name="T45" fmla="*/ 16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4" h="188">
                  <a:moveTo>
                    <a:pt x="179" y="163"/>
                  </a:moveTo>
                  <a:cubicBezTo>
                    <a:pt x="179" y="172"/>
                    <a:pt x="179" y="172"/>
                    <a:pt x="179" y="172"/>
                  </a:cubicBezTo>
                  <a:cubicBezTo>
                    <a:pt x="131" y="170"/>
                    <a:pt x="97" y="159"/>
                    <a:pt x="80" y="138"/>
                  </a:cubicBezTo>
                  <a:cubicBezTo>
                    <a:pt x="72" y="129"/>
                    <a:pt x="68" y="119"/>
                    <a:pt x="67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3" y="35"/>
                    <a:pt x="40" y="18"/>
                    <a:pt x="25" y="12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38" y="25"/>
                    <a:pt x="57" y="41"/>
                    <a:pt x="60" y="86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112"/>
                    <a:pt x="51" y="112"/>
                    <a:pt x="5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20"/>
                    <a:pt x="65" y="131"/>
                    <a:pt x="75" y="142"/>
                  </a:cubicBezTo>
                  <a:cubicBezTo>
                    <a:pt x="94" y="165"/>
                    <a:pt x="129" y="177"/>
                    <a:pt x="179" y="179"/>
                  </a:cubicBezTo>
                  <a:cubicBezTo>
                    <a:pt x="179" y="188"/>
                    <a:pt x="179" y="188"/>
                    <a:pt x="179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63"/>
                    <a:pt x="204" y="163"/>
                    <a:pt x="204" y="163"/>
                  </a:cubicBezTo>
                  <a:lnTo>
                    <a:pt x="179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5" name="Freeform 192">
              <a:extLst>
                <a:ext uri="{FF2B5EF4-FFF2-40B4-BE49-F238E27FC236}">
                  <a16:creationId xmlns:a16="http://schemas.microsoft.com/office/drawing/2014/main" id="{1FE2E248-69BF-4785-91A9-02692B883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5163" y="3892551"/>
              <a:ext cx="268288" cy="306388"/>
            </a:xfrm>
            <a:custGeom>
              <a:avLst/>
              <a:gdLst>
                <a:gd name="T0" fmla="*/ 58 w 71"/>
                <a:gd name="T1" fmla="*/ 0 h 81"/>
                <a:gd name="T2" fmla="*/ 8 w 71"/>
                <a:gd name="T3" fmla="*/ 24 h 81"/>
                <a:gd name="T4" fmla="*/ 0 w 71"/>
                <a:gd name="T5" fmla="*/ 79 h 81"/>
                <a:gd name="T6" fmla="*/ 2 w 71"/>
                <a:gd name="T7" fmla="*/ 81 h 81"/>
                <a:gd name="T8" fmla="*/ 71 w 71"/>
                <a:gd name="T9" fmla="*/ 12 h 81"/>
                <a:gd name="T10" fmla="*/ 58 w 71"/>
                <a:gd name="T1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81">
                  <a:moveTo>
                    <a:pt x="58" y="0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65" y="6"/>
                    <a:pt x="59" y="0"/>
                    <a:pt x="58" y="0"/>
                  </a:cubicBezTo>
                  <a:close/>
                </a:path>
              </a:pathLst>
            </a:custGeom>
            <a:solidFill>
              <a:srgbClr val="FBE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6" name="Freeform 193">
              <a:extLst>
                <a:ext uri="{FF2B5EF4-FFF2-40B4-BE49-F238E27FC236}">
                  <a16:creationId xmlns:a16="http://schemas.microsoft.com/office/drawing/2014/main" id="{041D194E-A845-474F-AEF4-3CDC3C244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1063" y="3786188"/>
              <a:ext cx="142875" cy="150813"/>
            </a:xfrm>
            <a:custGeom>
              <a:avLst/>
              <a:gdLst>
                <a:gd name="T0" fmla="*/ 14 w 38"/>
                <a:gd name="T1" fmla="*/ 40 h 40"/>
                <a:gd name="T2" fmla="*/ 38 w 38"/>
                <a:gd name="T3" fmla="*/ 16 h 40"/>
                <a:gd name="T4" fmla="*/ 22 w 38"/>
                <a:gd name="T5" fmla="*/ 0 h 40"/>
                <a:gd name="T6" fmla="*/ 2 w 38"/>
                <a:gd name="T7" fmla="*/ 20 h 40"/>
                <a:gd name="T8" fmla="*/ 1 w 38"/>
                <a:gd name="T9" fmla="*/ 28 h 40"/>
                <a:gd name="T10" fmla="*/ 14 w 38"/>
                <a:gd name="T1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0">
                  <a:moveTo>
                    <a:pt x="14" y="40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2"/>
                    <a:pt x="0" y="26"/>
                    <a:pt x="1" y="28"/>
                  </a:cubicBezTo>
                  <a:cubicBezTo>
                    <a:pt x="2" y="28"/>
                    <a:pt x="8" y="34"/>
                    <a:pt x="14" y="4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75E5FE76-436B-42C7-81AE-736CD61DE12E}"/>
              </a:ext>
            </a:extLst>
          </p:cNvPr>
          <p:cNvGrpSpPr/>
          <p:nvPr/>
        </p:nvGrpSpPr>
        <p:grpSpPr>
          <a:xfrm>
            <a:off x="1315266" y="2087569"/>
            <a:ext cx="682587" cy="726712"/>
            <a:chOff x="7582375" y="5224618"/>
            <a:chExt cx="459263" cy="488951"/>
          </a:xfrm>
        </p:grpSpPr>
        <p:sp>
          <p:nvSpPr>
            <p:cNvPr id="198" name="Freeform 6">
              <a:extLst>
                <a:ext uri="{FF2B5EF4-FFF2-40B4-BE49-F238E27FC236}">
                  <a16:creationId xmlns:a16="http://schemas.microsoft.com/office/drawing/2014/main" id="{30FFC9E8-3A6A-4DE9-A045-4F895F9391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4448" y="5306692"/>
              <a:ext cx="295116" cy="406877"/>
            </a:xfrm>
            <a:custGeom>
              <a:avLst/>
              <a:gdLst>
                <a:gd name="T0" fmla="*/ 51 w 102"/>
                <a:gd name="T1" fmla="*/ 0 h 141"/>
                <a:gd name="T2" fmla="*/ 0 w 102"/>
                <a:gd name="T3" fmla="*/ 51 h 141"/>
                <a:gd name="T4" fmla="*/ 35 w 102"/>
                <a:gd name="T5" fmla="*/ 100 h 141"/>
                <a:gd name="T6" fmla="*/ 35 w 102"/>
                <a:gd name="T7" fmla="*/ 131 h 141"/>
                <a:gd name="T8" fmla="*/ 41 w 102"/>
                <a:gd name="T9" fmla="*/ 131 h 141"/>
                <a:gd name="T10" fmla="*/ 41 w 102"/>
                <a:gd name="T11" fmla="*/ 141 h 141"/>
                <a:gd name="T12" fmla="*/ 61 w 102"/>
                <a:gd name="T13" fmla="*/ 141 h 141"/>
                <a:gd name="T14" fmla="*/ 61 w 102"/>
                <a:gd name="T15" fmla="*/ 131 h 141"/>
                <a:gd name="T16" fmla="*/ 67 w 102"/>
                <a:gd name="T17" fmla="*/ 131 h 141"/>
                <a:gd name="T18" fmla="*/ 67 w 102"/>
                <a:gd name="T19" fmla="*/ 100 h 141"/>
                <a:gd name="T20" fmla="*/ 102 w 102"/>
                <a:gd name="T21" fmla="*/ 51 h 141"/>
                <a:gd name="T22" fmla="*/ 51 w 102"/>
                <a:gd name="T23" fmla="*/ 0 h 141"/>
                <a:gd name="T24" fmla="*/ 51 w 102"/>
                <a:gd name="T25" fmla="*/ 0 h 141"/>
                <a:gd name="T26" fmla="*/ 51 w 102"/>
                <a:gd name="T27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41">
                  <a:moveTo>
                    <a:pt x="51" y="0"/>
                  </a:moveTo>
                  <a:cubicBezTo>
                    <a:pt x="23" y="0"/>
                    <a:pt x="0" y="23"/>
                    <a:pt x="0" y="51"/>
                  </a:cubicBezTo>
                  <a:cubicBezTo>
                    <a:pt x="0" y="74"/>
                    <a:pt x="15" y="93"/>
                    <a:pt x="35" y="10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61" y="131"/>
                    <a:pt x="61" y="131"/>
                    <a:pt x="61" y="13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87" y="93"/>
                    <a:pt x="102" y="74"/>
                    <a:pt x="102" y="51"/>
                  </a:cubicBezTo>
                  <a:cubicBezTo>
                    <a:pt x="102" y="23"/>
                    <a:pt x="79" y="0"/>
                    <a:pt x="51" y="0"/>
                  </a:cubicBezTo>
                  <a:close/>
                  <a:moveTo>
                    <a:pt x="51" y="0"/>
                  </a:move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FECF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7">
              <a:extLst>
                <a:ext uri="{FF2B5EF4-FFF2-40B4-BE49-F238E27FC236}">
                  <a16:creationId xmlns:a16="http://schemas.microsoft.com/office/drawing/2014/main" id="{F2692582-7B79-497E-B138-70B05784CC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04148" y="5224618"/>
              <a:ext cx="15716" cy="54134"/>
            </a:xfrm>
            <a:custGeom>
              <a:avLst/>
              <a:gdLst>
                <a:gd name="T0" fmla="*/ 3 w 6"/>
                <a:gd name="T1" fmla="*/ 0 h 19"/>
                <a:gd name="T2" fmla="*/ 0 w 6"/>
                <a:gd name="T3" fmla="*/ 3 h 19"/>
                <a:gd name="T4" fmla="*/ 0 w 6"/>
                <a:gd name="T5" fmla="*/ 16 h 19"/>
                <a:gd name="T6" fmla="*/ 3 w 6"/>
                <a:gd name="T7" fmla="*/ 19 h 19"/>
                <a:gd name="T8" fmla="*/ 6 w 6"/>
                <a:gd name="T9" fmla="*/ 16 h 19"/>
                <a:gd name="T10" fmla="*/ 6 w 6"/>
                <a:gd name="T11" fmla="*/ 3 h 19"/>
                <a:gd name="T12" fmla="*/ 3 w 6"/>
                <a:gd name="T13" fmla="*/ 0 h 19"/>
                <a:gd name="T14" fmla="*/ 3 w 6"/>
                <a:gd name="T15" fmla="*/ 0 h 19"/>
                <a:gd name="T16" fmla="*/ 3 w 6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9">
                  <a:moveTo>
                    <a:pt x="3" y="0"/>
                  </a:moveTo>
                  <a:cubicBezTo>
                    <a:pt x="1" y="0"/>
                    <a:pt x="0" y="2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ubicBezTo>
                    <a:pt x="5" y="19"/>
                    <a:pt x="6" y="18"/>
                    <a:pt x="6" y="16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5" y="0"/>
                    <a:pt x="3" y="0"/>
                  </a:cubicBezTo>
                  <a:close/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8">
              <a:extLst>
                <a:ext uri="{FF2B5EF4-FFF2-40B4-BE49-F238E27FC236}">
                  <a16:creationId xmlns:a16="http://schemas.microsoft.com/office/drawing/2014/main" id="{B68B1933-27E1-4871-9184-C96456AE90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7505" y="5446392"/>
              <a:ext cx="54133" cy="17462"/>
            </a:xfrm>
            <a:custGeom>
              <a:avLst/>
              <a:gdLst>
                <a:gd name="T0" fmla="*/ 16 w 19"/>
                <a:gd name="T1" fmla="*/ 0 h 6"/>
                <a:gd name="T2" fmla="*/ 3 w 19"/>
                <a:gd name="T3" fmla="*/ 0 h 6"/>
                <a:gd name="T4" fmla="*/ 0 w 19"/>
                <a:gd name="T5" fmla="*/ 3 h 6"/>
                <a:gd name="T6" fmla="*/ 3 w 19"/>
                <a:gd name="T7" fmla="*/ 6 h 6"/>
                <a:gd name="T8" fmla="*/ 16 w 19"/>
                <a:gd name="T9" fmla="*/ 6 h 6"/>
                <a:gd name="T10" fmla="*/ 19 w 19"/>
                <a:gd name="T11" fmla="*/ 3 h 6"/>
                <a:gd name="T12" fmla="*/ 16 w 19"/>
                <a:gd name="T13" fmla="*/ 0 h 6"/>
                <a:gd name="T14" fmla="*/ 16 w 19"/>
                <a:gd name="T15" fmla="*/ 0 h 6"/>
                <a:gd name="T16" fmla="*/ 16 w 1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9">
              <a:extLst>
                <a:ext uri="{FF2B5EF4-FFF2-40B4-BE49-F238E27FC236}">
                  <a16:creationId xmlns:a16="http://schemas.microsoft.com/office/drawing/2014/main" id="{BC9B0715-BC4C-477F-8349-FB722DF840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82375" y="5446392"/>
              <a:ext cx="54133" cy="17462"/>
            </a:xfrm>
            <a:custGeom>
              <a:avLst/>
              <a:gdLst>
                <a:gd name="T0" fmla="*/ 16 w 19"/>
                <a:gd name="T1" fmla="*/ 0 h 6"/>
                <a:gd name="T2" fmla="*/ 3 w 19"/>
                <a:gd name="T3" fmla="*/ 0 h 6"/>
                <a:gd name="T4" fmla="*/ 0 w 19"/>
                <a:gd name="T5" fmla="*/ 3 h 6"/>
                <a:gd name="T6" fmla="*/ 3 w 19"/>
                <a:gd name="T7" fmla="*/ 6 h 6"/>
                <a:gd name="T8" fmla="*/ 16 w 19"/>
                <a:gd name="T9" fmla="*/ 6 h 6"/>
                <a:gd name="T10" fmla="*/ 19 w 19"/>
                <a:gd name="T11" fmla="*/ 3 h 6"/>
                <a:gd name="T12" fmla="*/ 16 w 19"/>
                <a:gd name="T13" fmla="*/ 0 h 6"/>
                <a:gd name="T14" fmla="*/ 16 w 19"/>
                <a:gd name="T15" fmla="*/ 0 h 6"/>
                <a:gd name="T16" fmla="*/ 16 w 19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6">
                  <a:moveTo>
                    <a:pt x="1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6"/>
                    <a:pt x="19" y="5"/>
                    <a:pt x="19" y="3"/>
                  </a:cubicBezTo>
                  <a:cubicBezTo>
                    <a:pt x="19" y="1"/>
                    <a:pt x="18" y="0"/>
                    <a:pt x="16" y="0"/>
                  </a:cubicBezTo>
                  <a:close/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0">
              <a:extLst>
                <a:ext uri="{FF2B5EF4-FFF2-40B4-BE49-F238E27FC236}">
                  <a16:creationId xmlns:a16="http://schemas.microsoft.com/office/drawing/2014/main" id="{3FC24A67-A4A4-48D5-A2D1-30408E269D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371" y="5287483"/>
              <a:ext cx="45402" cy="45402"/>
            </a:xfrm>
            <a:custGeom>
              <a:avLst/>
              <a:gdLst>
                <a:gd name="T0" fmla="*/ 10 w 16"/>
                <a:gd name="T1" fmla="*/ 2 h 16"/>
                <a:gd name="T2" fmla="*/ 1 w 16"/>
                <a:gd name="T3" fmla="*/ 11 h 16"/>
                <a:gd name="T4" fmla="*/ 1 w 16"/>
                <a:gd name="T5" fmla="*/ 15 h 16"/>
                <a:gd name="T6" fmla="*/ 3 w 16"/>
                <a:gd name="T7" fmla="*/ 16 h 16"/>
                <a:gd name="T8" fmla="*/ 6 w 16"/>
                <a:gd name="T9" fmla="*/ 15 h 16"/>
                <a:gd name="T10" fmla="*/ 15 w 16"/>
                <a:gd name="T11" fmla="*/ 6 h 16"/>
                <a:gd name="T12" fmla="*/ 15 w 16"/>
                <a:gd name="T13" fmla="*/ 2 h 16"/>
                <a:gd name="T14" fmla="*/ 10 w 16"/>
                <a:gd name="T15" fmla="*/ 2 h 16"/>
                <a:gd name="T16" fmla="*/ 10 w 16"/>
                <a:gd name="T17" fmla="*/ 2 h 16"/>
                <a:gd name="T18" fmla="*/ 10 w 16"/>
                <a:gd name="T1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0" y="2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4" y="16"/>
                    <a:pt x="5" y="16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3"/>
                    <a:pt x="15" y="2"/>
                  </a:cubicBezTo>
                  <a:cubicBezTo>
                    <a:pt x="13" y="0"/>
                    <a:pt x="11" y="0"/>
                    <a:pt x="10" y="2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1">
              <a:extLst>
                <a:ext uri="{FF2B5EF4-FFF2-40B4-BE49-F238E27FC236}">
                  <a16:creationId xmlns:a16="http://schemas.microsoft.com/office/drawing/2014/main" id="{7B6CBAC3-7135-417B-A144-BB4BCCE79B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240" y="5575615"/>
              <a:ext cx="45402" cy="45402"/>
            </a:xfrm>
            <a:custGeom>
              <a:avLst/>
              <a:gdLst>
                <a:gd name="T0" fmla="*/ 10 w 16"/>
                <a:gd name="T1" fmla="*/ 1 h 16"/>
                <a:gd name="T2" fmla="*/ 1 w 16"/>
                <a:gd name="T3" fmla="*/ 10 h 16"/>
                <a:gd name="T4" fmla="*/ 1 w 16"/>
                <a:gd name="T5" fmla="*/ 15 h 16"/>
                <a:gd name="T6" fmla="*/ 4 w 16"/>
                <a:gd name="T7" fmla="*/ 16 h 16"/>
                <a:gd name="T8" fmla="*/ 6 w 16"/>
                <a:gd name="T9" fmla="*/ 15 h 16"/>
                <a:gd name="T10" fmla="*/ 15 w 16"/>
                <a:gd name="T11" fmla="*/ 6 h 16"/>
                <a:gd name="T12" fmla="*/ 15 w 16"/>
                <a:gd name="T13" fmla="*/ 1 h 16"/>
                <a:gd name="T14" fmla="*/ 10 w 16"/>
                <a:gd name="T15" fmla="*/ 1 h 16"/>
                <a:gd name="T16" fmla="*/ 10 w 16"/>
                <a:gd name="T17" fmla="*/ 1 h 16"/>
                <a:gd name="T18" fmla="*/ 10 w 16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10" y="1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2" y="15"/>
                    <a:pt x="3" y="16"/>
                    <a:pt x="4" y="16"/>
                  </a:cubicBezTo>
                  <a:cubicBezTo>
                    <a:pt x="5" y="16"/>
                    <a:pt x="5" y="15"/>
                    <a:pt x="6" y="1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2"/>
                    <a:pt x="15" y="1"/>
                  </a:cubicBezTo>
                  <a:cubicBezTo>
                    <a:pt x="14" y="0"/>
                    <a:pt x="12" y="0"/>
                    <a:pt x="10" y="1"/>
                  </a:cubicBezTo>
                  <a:close/>
                  <a:moveTo>
                    <a:pt x="10" y="1"/>
                  </a:moveTo>
                  <a:cubicBezTo>
                    <a:pt x="10" y="1"/>
                    <a:pt x="10" y="1"/>
                    <a:pt x="10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2">
              <a:extLst>
                <a:ext uri="{FF2B5EF4-FFF2-40B4-BE49-F238E27FC236}">
                  <a16:creationId xmlns:a16="http://schemas.microsoft.com/office/drawing/2014/main" id="{833AEB72-B69F-4569-B8FD-AD91F024F9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3371" y="5575615"/>
              <a:ext cx="45402" cy="45402"/>
            </a:xfrm>
            <a:custGeom>
              <a:avLst/>
              <a:gdLst>
                <a:gd name="T0" fmla="*/ 6 w 16"/>
                <a:gd name="T1" fmla="*/ 1 h 16"/>
                <a:gd name="T2" fmla="*/ 1 w 16"/>
                <a:gd name="T3" fmla="*/ 1 h 16"/>
                <a:gd name="T4" fmla="*/ 1 w 16"/>
                <a:gd name="T5" fmla="*/ 6 h 16"/>
                <a:gd name="T6" fmla="*/ 10 w 16"/>
                <a:gd name="T7" fmla="*/ 15 h 16"/>
                <a:gd name="T8" fmla="*/ 12 w 16"/>
                <a:gd name="T9" fmla="*/ 16 h 16"/>
                <a:gd name="T10" fmla="*/ 15 w 16"/>
                <a:gd name="T11" fmla="*/ 15 h 16"/>
                <a:gd name="T12" fmla="*/ 15 w 16"/>
                <a:gd name="T13" fmla="*/ 10 h 16"/>
                <a:gd name="T14" fmla="*/ 6 w 16"/>
                <a:gd name="T15" fmla="*/ 1 h 16"/>
                <a:gd name="T16" fmla="*/ 6 w 16"/>
                <a:gd name="T17" fmla="*/ 1 h 16"/>
                <a:gd name="T18" fmla="*/ 6 w 16"/>
                <a:gd name="T1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1"/>
                  </a:moveTo>
                  <a:cubicBezTo>
                    <a:pt x="4" y="0"/>
                    <a:pt x="2" y="0"/>
                    <a:pt x="1" y="1"/>
                  </a:cubicBezTo>
                  <a:cubicBezTo>
                    <a:pt x="0" y="2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5"/>
                    <a:pt x="11" y="16"/>
                    <a:pt x="12" y="16"/>
                  </a:cubicBezTo>
                  <a:cubicBezTo>
                    <a:pt x="13" y="16"/>
                    <a:pt x="14" y="15"/>
                    <a:pt x="15" y="15"/>
                  </a:cubicBezTo>
                  <a:cubicBezTo>
                    <a:pt x="16" y="14"/>
                    <a:pt x="16" y="12"/>
                    <a:pt x="15" y="10"/>
                  </a:cubicBezTo>
                  <a:lnTo>
                    <a:pt x="6" y="1"/>
                  </a:lnTo>
                  <a:close/>
                  <a:moveTo>
                    <a:pt x="6" y="1"/>
                  </a:moveTo>
                  <a:cubicBezTo>
                    <a:pt x="6" y="1"/>
                    <a:pt x="6" y="1"/>
                    <a:pt x="6" y="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3">
              <a:extLst>
                <a:ext uri="{FF2B5EF4-FFF2-40B4-BE49-F238E27FC236}">
                  <a16:creationId xmlns:a16="http://schemas.microsoft.com/office/drawing/2014/main" id="{BB56E10F-E47E-4F4C-ADBB-B5A49AF37B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5240" y="5287483"/>
              <a:ext cx="45402" cy="45402"/>
            </a:xfrm>
            <a:custGeom>
              <a:avLst/>
              <a:gdLst>
                <a:gd name="T0" fmla="*/ 6 w 16"/>
                <a:gd name="T1" fmla="*/ 2 h 16"/>
                <a:gd name="T2" fmla="*/ 1 w 16"/>
                <a:gd name="T3" fmla="*/ 2 h 16"/>
                <a:gd name="T4" fmla="*/ 1 w 16"/>
                <a:gd name="T5" fmla="*/ 6 h 16"/>
                <a:gd name="T6" fmla="*/ 10 w 16"/>
                <a:gd name="T7" fmla="*/ 15 h 16"/>
                <a:gd name="T8" fmla="*/ 13 w 16"/>
                <a:gd name="T9" fmla="*/ 16 h 16"/>
                <a:gd name="T10" fmla="*/ 15 w 16"/>
                <a:gd name="T11" fmla="*/ 15 h 16"/>
                <a:gd name="T12" fmla="*/ 15 w 16"/>
                <a:gd name="T13" fmla="*/ 11 h 16"/>
                <a:gd name="T14" fmla="*/ 6 w 16"/>
                <a:gd name="T15" fmla="*/ 2 h 16"/>
                <a:gd name="T16" fmla="*/ 6 w 16"/>
                <a:gd name="T17" fmla="*/ 2 h 16"/>
                <a:gd name="T18" fmla="*/ 6 w 16"/>
                <a:gd name="T19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6" y="2"/>
                  </a:moveTo>
                  <a:cubicBezTo>
                    <a:pt x="5" y="0"/>
                    <a:pt x="3" y="0"/>
                    <a:pt x="1" y="2"/>
                  </a:cubicBezTo>
                  <a:cubicBezTo>
                    <a:pt x="0" y="3"/>
                    <a:pt x="0" y="5"/>
                    <a:pt x="1" y="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2" y="16"/>
                    <a:pt x="13" y="16"/>
                  </a:cubicBezTo>
                  <a:cubicBezTo>
                    <a:pt x="14" y="16"/>
                    <a:pt x="14" y="16"/>
                    <a:pt x="15" y="15"/>
                  </a:cubicBezTo>
                  <a:cubicBezTo>
                    <a:pt x="16" y="14"/>
                    <a:pt x="16" y="12"/>
                    <a:pt x="15" y="11"/>
                  </a:cubicBezTo>
                  <a:lnTo>
                    <a:pt x="6" y="2"/>
                  </a:ln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4">
              <a:extLst>
                <a:ext uri="{FF2B5EF4-FFF2-40B4-BE49-F238E27FC236}">
                  <a16:creationId xmlns:a16="http://schemas.microsoft.com/office/drawing/2014/main" id="{78FAC639-4D88-49C4-8B80-8AAF1B7BC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02866" y="5345110"/>
              <a:ext cx="116998" cy="118745"/>
            </a:xfrm>
            <a:custGeom>
              <a:avLst/>
              <a:gdLst>
                <a:gd name="T0" fmla="*/ 3 w 41"/>
                <a:gd name="T1" fmla="*/ 41 h 41"/>
                <a:gd name="T2" fmla="*/ 0 w 41"/>
                <a:gd name="T3" fmla="*/ 38 h 41"/>
                <a:gd name="T4" fmla="*/ 38 w 41"/>
                <a:gd name="T5" fmla="*/ 0 h 41"/>
                <a:gd name="T6" fmla="*/ 41 w 41"/>
                <a:gd name="T7" fmla="*/ 3 h 41"/>
                <a:gd name="T8" fmla="*/ 38 w 41"/>
                <a:gd name="T9" fmla="*/ 6 h 41"/>
                <a:gd name="T10" fmla="*/ 6 w 41"/>
                <a:gd name="T11" fmla="*/ 38 h 41"/>
                <a:gd name="T12" fmla="*/ 3 w 41"/>
                <a:gd name="T13" fmla="*/ 41 h 41"/>
                <a:gd name="T14" fmla="*/ 3 w 41"/>
                <a:gd name="T15" fmla="*/ 41 h 41"/>
                <a:gd name="T16" fmla="*/ 3 w 41"/>
                <a:gd name="T1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1">
                  <a:moveTo>
                    <a:pt x="3" y="41"/>
                  </a:moveTo>
                  <a:cubicBezTo>
                    <a:pt x="1" y="41"/>
                    <a:pt x="0" y="40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40" y="0"/>
                    <a:pt x="41" y="1"/>
                    <a:pt x="41" y="3"/>
                  </a:cubicBezTo>
                  <a:cubicBezTo>
                    <a:pt x="41" y="5"/>
                    <a:pt x="40" y="6"/>
                    <a:pt x="38" y="6"/>
                  </a:cubicBezTo>
                  <a:cubicBezTo>
                    <a:pt x="20" y="6"/>
                    <a:pt x="6" y="21"/>
                    <a:pt x="6" y="38"/>
                  </a:cubicBezTo>
                  <a:cubicBezTo>
                    <a:pt x="6" y="40"/>
                    <a:pt x="5" y="41"/>
                    <a:pt x="3" y="41"/>
                  </a:cubicBezTo>
                  <a:close/>
                  <a:moveTo>
                    <a:pt x="3" y="41"/>
                  </a:moveTo>
                  <a:cubicBezTo>
                    <a:pt x="3" y="41"/>
                    <a:pt x="3" y="41"/>
                    <a:pt x="3" y="4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5">
              <a:extLst>
                <a:ext uri="{FF2B5EF4-FFF2-40B4-BE49-F238E27FC236}">
                  <a16:creationId xmlns:a16="http://schemas.microsoft.com/office/drawing/2014/main" id="{E2078D05-8240-4F92-88E3-E80C5A9C77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731" y="5621017"/>
              <a:ext cx="92551" cy="92552"/>
            </a:xfrm>
            <a:custGeom>
              <a:avLst/>
              <a:gdLst>
                <a:gd name="T0" fmla="*/ 0 w 53"/>
                <a:gd name="T1" fmla="*/ 0 h 53"/>
                <a:gd name="T2" fmla="*/ 0 w 53"/>
                <a:gd name="T3" fmla="*/ 37 h 53"/>
                <a:gd name="T4" fmla="*/ 10 w 53"/>
                <a:gd name="T5" fmla="*/ 37 h 53"/>
                <a:gd name="T6" fmla="*/ 10 w 53"/>
                <a:gd name="T7" fmla="*/ 53 h 53"/>
                <a:gd name="T8" fmla="*/ 43 w 53"/>
                <a:gd name="T9" fmla="*/ 53 h 53"/>
                <a:gd name="T10" fmla="*/ 43 w 53"/>
                <a:gd name="T11" fmla="*/ 37 h 53"/>
                <a:gd name="T12" fmla="*/ 53 w 53"/>
                <a:gd name="T13" fmla="*/ 37 h 53"/>
                <a:gd name="T14" fmla="*/ 53 w 53"/>
                <a:gd name="T15" fmla="*/ 0 h 53"/>
                <a:gd name="T16" fmla="*/ 0 w 53"/>
                <a:gd name="T17" fmla="*/ 0 h 53"/>
                <a:gd name="T18" fmla="*/ 0 w 53"/>
                <a:gd name="T19" fmla="*/ 0 h 53"/>
                <a:gd name="T20" fmla="*/ 0 w 53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9FB9C7EA-0CFF-4ADC-AE1F-4EE37F545B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765731" y="5621017"/>
              <a:ext cx="92551" cy="92552"/>
            </a:xfrm>
            <a:custGeom>
              <a:avLst/>
              <a:gdLst>
                <a:gd name="T0" fmla="*/ 0 w 53"/>
                <a:gd name="T1" fmla="*/ 0 h 53"/>
                <a:gd name="T2" fmla="*/ 0 w 53"/>
                <a:gd name="T3" fmla="*/ 37 h 53"/>
                <a:gd name="T4" fmla="*/ 10 w 53"/>
                <a:gd name="T5" fmla="*/ 37 h 53"/>
                <a:gd name="T6" fmla="*/ 10 w 53"/>
                <a:gd name="T7" fmla="*/ 53 h 53"/>
                <a:gd name="T8" fmla="*/ 43 w 53"/>
                <a:gd name="T9" fmla="*/ 53 h 53"/>
                <a:gd name="T10" fmla="*/ 43 w 53"/>
                <a:gd name="T11" fmla="*/ 37 h 53"/>
                <a:gd name="T12" fmla="*/ 53 w 53"/>
                <a:gd name="T13" fmla="*/ 37 h 53"/>
                <a:gd name="T14" fmla="*/ 53 w 53"/>
                <a:gd name="T15" fmla="*/ 0 h 53"/>
                <a:gd name="T16" fmla="*/ 0 w 53"/>
                <a:gd name="T17" fmla="*/ 0 h 53"/>
                <a:gd name="T18" fmla="*/ 0 w 53"/>
                <a:gd name="T19" fmla="*/ 0 h 53"/>
                <a:gd name="T20" fmla="*/ 0 w 53"/>
                <a:gd name="T2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53">
                  <a:moveTo>
                    <a:pt x="0" y="0"/>
                  </a:moveTo>
                  <a:lnTo>
                    <a:pt x="0" y="37"/>
                  </a:lnTo>
                  <a:lnTo>
                    <a:pt x="10" y="37"/>
                  </a:lnTo>
                  <a:lnTo>
                    <a:pt x="10" y="53"/>
                  </a:lnTo>
                  <a:lnTo>
                    <a:pt x="43" y="53"/>
                  </a:lnTo>
                  <a:lnTo>
                    <a:pt x="43" y="37"/>
                  </a:lnTo>
                  <a:lnTo>
                    <a:pt x="53" y="37"/>
                  </a:lnTo>
                  <a:lnTo>
                    <a:pt x="53" y="0"/>
                  </a:lnTo>
                  <a:lnTo>
                    <a:pt x="0" y="0"/>
                  </a:lnTo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9B55F08-A239-452D-B1E2-D20D2F6A656E}"/>
              </a:ext>
            </a:extLst>
          </p:cNvPr>
          <p:cNvGrpSpPr/>
          <p:nvPr/>
        </p:nvGrpSpPr>
        <p:grpSpPr>
          <a:xfrm>
            <a:off x="8493575" y="3880052"/>
            <a:ext cx="529648" cy="701386"/>
            <a:chOff x="8544087" y="3472593"/>
            <a:chExt cx="582613" cy="771525"/>
          </a:xfrm>
        </p:grpSpPr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FFB6BF6D-7B07-40FB-9E1B-D16DB10C6893}"/>
                </a:ext>
              </a:extLst>
            </p:cNvPr>
            <p:cNvGrpSpPr/>
            <p:nvPr/>
          </p:nvGrpSpPr>
          <p:grpSpPr>
            <a:xfrm>
              <a:off x="8544087" y="3472593"/>
              <a:ext cx="582613" cy="771525"/>
              <a:chOff x="4986338" y="3843338"/>
              <a:chExt cx="582613" cy="771525"/>
            </a:xfrm>
          </p:grpSpPr>
          <p:sp>
            <p:nvSpPr>
              <p:cNvPr id="231" name="Freeform 195">
                <a:extLst>
                  <a:ext uri="{FF2B5EF4-FFF2-40B4-BE49-F238E27FC236}">
                    <a16:creationId xmlns:a16="http://schemas.microsoft.com/office/drawing/2014/main" id="{00279371-9C40-4A10-8259-17320AFC0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338" y="3843338"/>
                <a:ext cx="582613" cy="771525"/>
              </a:xfrm>
              <a:custGeom>
                <a:avLst/>
                <a:gdLst>
                  <a:gd name="T0" fmla="*/ 154 w 154"/>
                  <a:gd name="T1" fmla="*/ 12 h 204"/>
                  <a:gd name="T2" fmla="*/ 141 w 154"/>
                  <a:gd name="T3" fmla="*/ 0 h 204"/>
                  <a:gd name="T4" fmla="*/ 13 w 154"/>
                  <a:gd name="T5" fmla="*/ 0 h 204"/>
                  <a:gd name="T6" fmla="*/ 0 w 154"/>
                  <a:gd name="T7" fmla="*/ 12 h 204"/>
                  <a:gd name="T8" fmla="*/ 0 w 154"/>
                  <a:gd name="T9" fmla="*/ 192 h 204"/>
                  <a:gd name="T10" fmla="*/ 13 w 154"/>
                  <a:gd name="T11" fmla="*/ 204 h 204"/>
                  <a:gd name="T12" fmla="*/ 141 w 154"/>
                  <a:gd name="T13" fmla="*/ 204 h 204"/>
                  <a:gd name="T14" fmla="*/ 154 w 154"/>
                  <a:gd name="T15" fmla="*/ 192 h 204"/>
                  <a:gd name="T16" fmla="*/ 154 w 154"/>
                  <a:gd name="T17" fmla="*/ 12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204">
                    <a:moveTo>
                      <a:pt x="154" y="12"/>
                    </a:moveTo>
                    <a:cubicBezTo>
                      <a:pt x="154" y="5"/>
                      <a:pt x="148" y="0"/>
                      <a:pt x="14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199"/>
                      <a:pt x="6" y="204"/>
                      <a:pt x="13" y="204"/>
                    </a:cubicBezTo>
                    <a:cubicBezTo>
                      <a:pt x="141" y="204"/>
                      <a:pt x="141" y="204"/>
                      <a:pt x="141" y="204"/>
                    </a:cubicBezTo>
                    <a:cubicBezTo>
                      <a:pt x="148" y="204"/>
                      <a:pt x="154" y="199"/>
                      <a:pt x="154" y="192"/>
                    </a:cubicBezTo>
                    <a:lnTo>
                      <a:pt x="154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2" name="Rectangle 196">
                <a:extLst>
                  <a:ext uri="{FF2B5EF4-FFF2-40B4-BE49-F238E27FC236}">
                    <a16:creationId xmlns:a16="http://schemas.microsoft.com/office/drawing/2014/main" id="{063493BD-5691-4C10-8885-A5DAFC883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5551" y="3914776"/>
                <a:ext cx="484188" cy="579438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Oval 197">
                <a:extLst>
                  <a:ext uri="{FF2B5EF4-FFF2-40B4-BE49-F238E27FC236}">
                    <a16:creationId xmlns:a16="http://schemas.microsoft.com/office/drawing/2014/main" id="{406A7CC9-4489-46AB-9885-28C832025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4626" y="4530726"/>
                <a:ext cx="46038" cy="49213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Oval 202">
                <a:extLst>
                  <a:ext uri="{FF2B5EF4-FFF2-40B4-BE49-F238E27FC236}">
                    <a16:creationId xmlns:a16="http://schemas.microsoft.com/office/drawing/2014/main" id="{7FF757AD-D04B-4F6B-AF19-6696A70B27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5738" y="3865563"/>
                <a:ext cx="22225" cy="22225"/>
              </a:xfrm>
              <a:prstGeom prst="ellipse">
                <a:avLst/>
              </a:pr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Freeform 203">
                <a:extLst>
                  <a:ext uri="{FF2B5EF4-FFF2-40B4-BE49-F238E27FC236}">
                    <a16:creationId xmlns:a16="http://schemas.microsoft.com/office/drawing/2014/main" id="{88BAF7F4-A8E4-49C1-8A59-EF624254CC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5551" y="3914776"/>
                <a:ext cx="460375" cy="457200"/>
              </a:xfrm>
              <a:custGeom>
                <a:avLst/>
                <a:gdLst>
                  <a:gd name="T0" fmla="*/ 0 w 290"/>
                  <a:gd name="T1" fmla="*/ 288 h 288"/>
                  <a:gd name="T2" fmla="*/ 290 w 290"/>
                  <a:gd name="T3" fmla="*/ 0 h 288"/>
                  <a:gd name="T4" fmla="*/ 0 w 290"/>
                  <a:gd name="T5" fmla="*/ 0 h 288"/>
                  <a:gd name="T6" fmla="*/ 0 w 290"/>
                  <a:gd name="T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0" h="288">
                    <a:moveTo>
                      <a:pt x="0" y="288"/>
                    </a:moveTo>
                    <a:lnTo>
                      <a:pt x="290" y="0"/>
                    </a:lnTo>
                    <a:lnTo>
                      <a:pt x="0" y="0"/>
                    </a:lnTo>
                    <a:lnTo>
                      <a:pt x="0" y="288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255" name="Freeform 7">
              <a:extLst>
                <a:ext uri="{FF2B5EF4-FFF2-40B4-BE49-F238E27FC236}">
                  <a16:creationId xmlns:a16="http://schemas.microsoft.com/office/drawing/2014/main" id="{1F7C2B32-BF8B-4880-B0B5-B0603B842E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71592" y="3693833"/>
              <a:ext cx="327603" cy="329045"/>
            </a:xfrm>
            <a:custGeom>
              <a:avLst/>
              <a:gdLst>
                <a:gd name="T0" fmla="*/ 94 w 96"/>
                <a:gd name="T1" fmla="*/ 40 h 96"/>
                <a:gd name="T2" fmla="*/ 83 w 96"/>
                <a:gd name="T3" fmla="*/ 40 h 96"/>
                <a:gd name="T4" fmla="*/ 79 w 96"/>
                <a:gd name="T5" fmla="*/ 31 h 96"/>
                <a:gd name="T6" fmla="*/ 88 w 96"/>
                <a:gd name="T7" fmla="*/ 23 h 96"/>
                <a:gd name="T8" fmla="*/ 88 w 96"/>
                <a:gd name="T9" fmla="*/ 21 h 96"/>
                <a:gd name="T10" fmla="*/ 88 w 96"/>
                <a:gd name="T11" fmla="*/ 20 h 96"/>
                <a:gd name="T12" fmla="*/ 76 w 96"/>
                <a:gd name="T13" fmla="*/ 8 h 96"/>
                <a:gd name="T14" fmla="*/ 73 w 96"/>
                <a:gd name="T15" fmla="*/ 8 h 96"/>
                <a:gd name="T16" fmla="*/ 65 w 96"/>
                <a:gd name="T17" fmla="*/ 17 h 96"/>
                <a:gd name="T18" fmla="*/ 56 w 96"/>
                <a:gd name="T19" fmla="*/ 13 h 96"/>
                <a:gd name="T20" fmla="*/ 56 w 96"/>
                <a:gd name="T21" fmla="*/ 2 h 96"/>
                <a:gd name="T22" fmla="*/ 54 w 96"/>
                <a:gd name="T23" fmla="*/ 0 h 96"/>
                <a:gd name="T24" fmla="*/ 42 w 96"/>
                <a:gd name="T25" fmla="*/ 0 h 96"/>
                <a:gd name="T26" fmla="*/ 40 w 96"/>
                <a:gd name="T27" fmla="*/ 2 h 96"/>
                <a:gd name="T28" fmla="*/ 40 w 96"/>
                <a:gd name="T29" fmla="*/ 13 h 96"/>
                <a:gd name="T30" fmla="*/ 31 w 96"/>
                <a:gd name="T31" fmla="*/ 17 h 96"/>
                <a:gd name="T32" fmla="*/ 23 w 96"/>
                <a:gd name="T33" fmla="*/ 8 h 96"/>
                <a:gd name="T34" fmla="*/ 20 w 96"/>
                <a:gd name="T35" fmla="*/ 8 h 96"/>
                <a:gd name="T36" fmla="*/ 8 w 96"/>
                <a:gd name="T37" fmla="*/ 20 h 96"/>
                <a:gd name="T38" fmla="*/ 8 w 96"/>
                <a:gd name="T39" fmla="*/ 23 h 96"/>
                <a:gd name="T40" fmla="*/ 17 w 96"/>
                <a:gd name="T41" fmla="*/ 31 h 96"/>
                <a:gd name="T42" fmla="*/ 13 w 96"/>
                <a:gd name="T43" fmla="*/ 40 h 96"/>
                <a:gd name="T44" fmla="*/ 2 w 96"/>
                <a:gd name="T45" fmla="*/ 40 h 96"/>
                <a:gd name="T46" fmla="*/ 0 w 96"/>
                <a:gd name="T47" fmla="*/ 42 h 96"/>
                <a:gd name="T48" fmla="*/ 0 w 96"/>
                <a:gd name="T49" fmla="*/ 54 h 96"/>
                <a:gd name="T50" fmla="*/ 2 w 96"/>
                <a:gd name="T51" fmla="*/ 56 h 96"/>
                <a:gd name="T52" fmla="*/ 13 w 96"/>
                <a:gd name="T53" fmla="*/ 56 h 96"/>
                <a:gd name="T54" fmla="*/ 17 w 96"/>
                <a:gd name="T55" fmla="*/ 65 h 96"/>
                <a:gd name="T56" fmla="*/ 8 w 96"/>
                <a:gd name="T57" fmla="*/ 73 h 96"/>
                <a:gd name="T58" fmla="*/ 8 w 96"/>
                <a:gd name="T59" fmla="*/ 75 h 96"/>
                <a:gd name="T60" fmla="*/ 8 w 96"/>
                <a:gd name="T61" fmla="*/ 76 h 96"/>
                <a:gd name="T62" fmla="*/ 20 w 96"/>
                <a:gd name="T63" fmla="*/ 88 h 96"/>
                <a:gd name="T64" fmla="*/ 23 w 96"/>
                <a:gd name="T65" fmla="*/ 88 h 96"/>
                <a:gd name="T66" fmla="*/ 31 w 96"/>
                <a:gd name="T67" fmla="*/ 79 h 96"/>
                <a:gd name="T68" fmla="*/ 40 w 96"/>
                <a:gd name="T69" fmla="*/ 83 h 96"/>
                <a:gd name="T70" fmla="*/ 40 w 96"/>
                <a:gd name="T71" fmla="*/ 94 h 96"/>
                <a:gd name="T72" fmla="*/ 42 w 96"/>
                <a:gd name="T73" fmla="*/ 96 h 96"/>
                <a:gd name="T74" fmla="*/ 54 w 96"/>
                <a:gd name="T75" fmla="*/ 96 h 96"/>
                <a:gd name="T76" fmla="*/ 56 w 96"/>
                <a:gd name="T77" fmla="*/ 94 h 96"/>
                <a:gd name="T78" fmla="*/ 56 w 96"/>
                <a:gd name="T79" fmla="*/ 83 h 96"/>
                <a:gd name="T80" fmla="*/ 65 w 96"/>
                <a:gd name="T81" fmla="*/ 79 h 96"/>
                <a:gd name="T82" fmla="*/ 73 w 96"/>
                <a:gd name="T83" fmla="*/ 88 h 96"/>
                <a:gd name="T84" fmla="*/ 76 w 96"/>
                <a:gd name="T85" fmla="*/ 88 h 96"/>
                <a:gd name="T86" fmla="*/ 88 w 96"/>
                <a:gd name="T87" fmla="*/ 76 h 96"/>
                <a:gd name="T88" fmla="*/ 88 w 96"/>
                <a:gd name="T89" fmla="*/ 73 h 96"/>
                <a:gd name="T90" fmla="*/ 79 w 96"/>
                <a:gd name="T91" fmla="*/ 65 h 96"/>
                <a:gd name="T92" fmla="*/ 83 w 96"/>
                <a:gd name="T93" fmla="*/ 56 h 96"/>
                <a:gd name="T94" fmla="*/ 94 w 96"/>
                <a:gd name="T95" fmla="*/ 56 h 96"/>
                <a:gd name="T96" fmla="*/ 96 w 96"/>
                <a:gd name="T97" fmla="*/ 54 h 96"/>
                <a:gd name="T98" fmla="*/ 96 w 96"/>
                <a:gd name="T99" fmla="*/ 42 h 96"/>
                <a:gd name="T100" fmla="*/ 94 w 96"/>
                <a:gd name="T101" fmla="*/ 40 h 96"/>
                <a:gd name="T102" fmla="*/ 48 w 96"/>
                <a:gd name="T103" fmla="*/ 64 h 96"/>
                <a:gd name="T104" fmla="*/ 32 w 96"/>
                <a:gd name="T105" fmla="*/ 48 h 96"/>
                <a:gd name="T106" fmla="*/ 48 w 96"/>
                <a:gd name="T107" fmla="*/ 32 h 96"/>
                <a:gd name="T108" fmla="*/ 64 w 96"/>
                <a:gd name="T109" fmla="*/ 48 h 96"/>
                <a:gd name="T110" fmla="*/ 48 w 96"/>
                <a:gd name="T111" fmla="*/ 6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6" h="96">
                  <a:moveTo>
                    <a:pt x="94" y="40"/>
                  </a:moveTo>
                  <a:cubicBezTo>
                    <a:pt x="83" y="40"/>
                    <a:pt x="83" y="40"/>
                    <a:pt x="83" y="40"/>
                  </a:cubicBezTo>
                  <a:cubicBezTo>
                    <a:pt x="82" y="37"/>
                    <a:pt x="81" y="33"/>
                    <a:pt x="79" y="31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2"/>
                    <a:pt x="88" y="22"/>
                    <a:pt x="88" y="21"/>
                  </a:cubicBezTo>
                  <a:cubicBezTo>
                    <a:pt x="88" y="21"/>
                    <a:pt x="88" y="20"/>
                    <a:pt x="88" y="20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5" y="8"/>
                    <a:pt x="74" y="8"/>
                    <a:pt x="73" y="8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3" y="15"/>
                    <a:pt x="59" y="14"/>
                    <a:pt x="56" y="13"/>
                  </a:cubicBezTo>
                  <a:cubicBezTo>
                    <a:pt x="56" y="2"/>
                    <a:pt x="56" y="2"/>
                    <a:pt x="56" y="2"/>
                  </a:cubicBezTo>
                  <a:cubicBezTo>
                    <a:pt x="56" y="1"/>
                    <a:pt x="55" y="0"/>
                    <a:pt x="5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0"/>
                    <a:pt x="40" y="1"/>
                    <a:pt x="40" y="2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37" y="14"/>
                    <a:pt x="33" y="15"/>
                    <a:pt x="31" y="17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8"/>
                    <a:pt x="20" y="8"/>
                    <a:pt x="20" y="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2"/>
                    <a:pt x="8" y="23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5" y="33"/>
                    <a:pt x="14" y="37"/>
                    <a:pt x="13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0"/>
                    <a:pt x="0" y="41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1" y="56"/>
                    <a:pt x="2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5" y="63"/>
                    <a:pt x="17" y="65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8" y="74"/>
                    <a:pt x="8" y="74"/>
                    <a:pt x="8" y="75"/>
                  </a:cubicBezTo>
                  <a:cubicBezTo>
                    <a:pt x="8" y="75"/>
                    <a:pt x="8" y="76"/>
                    <a:pt x="8" y="76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2" y="88"/>
                    <a:pt x="23" y="88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3" y="81"/>
                    <a:pt x="37" y="82"/>
                    <a:pt x="40" y="83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5"/>
                    <a:pt x="41" y="96"/>
                    <a:pt x="42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5" y="96"/>
                    <a:pt x="56" y="95"/>
                    <a:pt x="56" y="94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9" y="82"/>
                    <a:pt x="63" y="81"/>
                    <a:pt x="65" y="79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4" y="88"/>
                    <a:pt x="76" y="88"/>
                    <a:pt x="76" y="88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6"/>
                    <a:pt x="88" y="74"/>
                    <a:pt x="88" y="73"/>
                  </a:cubicBezTo>
                  <a:cubicBezTo>
                    <a:pt x="79" y="65"/>
                    <a:pt x="79" y="65"/>
                    <a:pt x="79" y="65"/>
                  </a:cubicBezTo>
                  <a:cubicBezTo>
                    <a:pt x="81" y="63"/>
                    <a:pt x="82" y="59"/>
                    <a:pt x="83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6"/>
                    <a:pt x="96" y="55"/>
                    <a:pt x="96" y="54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1"/>
                    <a:pt x="95" y="40"/>
                    <a:pt x="94" y="40"/>
                  </a:cubicBezTo>
                  <a:close/>
                  <a:moveTo>
                    <a:pt x="48" y="64"/>
                  </a:moveTo>
                  <a:cubicBezTo>
                    <a:pt x="39" y="64"/>
                    <a:pt x="32" y="57"/>
                    <a:pt x="32" y="48"/>
                  </a:cubicBezTo>
                  <a:cubicBezTo>
                    <a:pt x="32" y="39"/>
                    <a:pt x="39" y="32"/>
                    <a:pt x="48" y="32"/>
                  </a:cubicBezTo>
                  <a:cubicBezTo>
                    <a:pt x="57" y="32"/>
                    <a:pt x="64" y="39"/>
                    <a:pt x="64" y="48"/>
                  </a:cubicBezTo>
                  <a:cubicBezTo>
                    <a:pt x="64" y="57"/>
                    <a:pt x="57" y="64"/>
                    <a:pt x="48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48B30F0-655E-477D-A5EB-43ED073C69BA}"/>
              </a:ext>
            </a:extLst>
          </p:cNvPr>
          <p:cNvGrpSpPr/>
          <p:nvPr/>
        </p:nvGrpSpPr>
        <p:grpSpPr>
          <a:xfrm>
            <a:off x="10178322" y="1613124"/>
            <a:ext cx="702830" cy="701387"/>
            <a:chOff x="10175295" y="1523051"/>
            <a:chExt cx="773113" cy="771526"/>
          </a:xfrm>
        </p:grpSpPr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B7513399-3778-4C07-B592-B6A8F63FDA6B}"/>
                </a:ext>
              </a:extLst>
            </p:cNvPr>
            <p:cNvGrpSpPr/>
            <p:nvPr/>
          </p:nvGrpSpPr>
          <p:grpSpPr>
            <a:xfrm>
              <a:off x="10175295" y="1523051"/>
              <a:ext cx="773113" cy="771526"/>
              <a:chOff x="6759575" y="3795713"/>
              <a:chExt cx="773113" cy="771526"/>
            </a:xfrm>
          </p:grpSpPr>
          <p:sp>
            <p:nvSpPr>
              <p:cNvPr id="249" name="Freeform 172">
                <a:extLst>
                  <a:ext uri="{FF2B5EF4-FFF2-40B4-BE49-F238E27FC236}">
                    <a16:creationId xmlns:a16="http://schemas.microsoft.com/office/drawing/2014/main" id="{C0802AD3-9C42-4474-A710-D08294009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75" y="3795713"/>
                <a:ext cx="530225" cy="650875"/>
              </a:xfrm>
              <a:custGeom>
                <a:avLst/>
                <a:gdLst>
                  <a:gd name="T0" fmla="*/ 140 w 140"/>
                  <a:gd name="T1" fmla="*/ 166 h 172"/>
                  <a:gd name="T2" fmla="*/ 134 w 140"/>
                  <a:gd name="T3" fmla="*/ 172 h 172"/>
                  <a:gd name="T4" fmla="*/ 6 w 140"/>
                  <a:gd name="T5" fmla="*/ 172 h 172"/>
                  <a:gd name="T6" fmla="*/ 0 w 140"/>
                  <a:gd name="T7" fmla="*/ 166 h 172"/>
                  <a:gd name="T8" fmla="*/ 0 w 140"/>
                  <a:gd name="T9" fmla="*/ 6 h 172"/>
                  <a:gd name="T10" fmla="*/ 6 w 140"/>
                  <a:gd name="T11" fmla="*/ 0 h 172"/>
                  <a:gd name="T12" fmla="*/ 134 w 140"/>
                  <a:gd name="T13" fmla="*/ 0 h 172"/>
                  <a:gd name="T14" fmla="*/ 140 w 140"/>
                  <a:gd name="T15" fmla="*/ 6 h 172"/>
                  <a:gd name="T16" fmla="*/ 140 w 140"/>
                  <a:gd name="T17" fmla="*/ 166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0" h="172">
                    <a:moveTo>
                      <a:pt x="140" y="166"/>
                    </a:moveTo>
                    <a:cubicBezTo>
                      <a:pt x="140" y="170"/>
                      <a:pt x="138" y="172"/>
                      <a:pt x="134" y="172"/>
                    </a:cubicBezTo>
                    <a:cubicBezTo>
                      <a:pt x="6" y="172"/>
                      <a:pt x="6" y="172"/>
                      <a:pt x="6" y="172"/>
                    </a:cubicBezTo>
                    <a:cubicBezTo>
                      <a:pt x="2" y="172"/>
                      <a:pt x="0" y="170"/>
                      <a:pt x="0" y="16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8" y="0"/>
                      <a:pt x="140" y="2"/>
                      <a:pt x="140" y="6"/>
                    </a:cubicBezTo>
                    <a:lnTo>
                      <a:pt x="140" y="1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Rectangle 173">
                <a:extLst>
                  <a:ext uri="{FF2B5EF4-FFF2-40B4-BE49-F238E27FC236}">
                    <a16:creationId xmlns:a16="http://schemas.microsoft.com/office/drawing/2014/main" id="{77B7ECD9-1D97-48CD-AD7B-69F2368F7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05613" y="3867151"/>
                <a:ext cx="439738" cy="484188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Oval 174">
                <a:extLst>
                  <a:ext uri="{FF2B5EF4-FFF2-40B4-BE49-F238E27FC236}">
                    <a16:creationId xmlns:a16="http://schemas.microsoft.com/office/drawing/2014/main" id="{33A0EE7A-34E9-4BF1-BF12-A42612655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2463" y="4373563"/>
                <a:ext cx="46038" cy="49213"/>
              </a:xfrm>
              <a:prstGeom prst="ellipse">
                <a:avLst/>
              </a:prstGeom>
              <a:solidFill>
                <a:srgbClr val="B6BC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2" name="Freeform 175">
                <a:extLst>
                  <a:ext uri="{FF2B5EF4-FFF2-40B4-BE49-F238E27FC236}">
                    <a16:creationId xmlns:a16="http://schemas.microsoft.com/office/drawing/2014/main" id="{1D89492F-0564-4102-9657-AC5C33F74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6138" y="4083051"/>
                <a:ext cx="336550" cy="484188"/>
              </a:xfrm>
              <a:custGeom>
                <a:avLst/>
                <a:gdLst>
                  <a:gd name="T0" fmla="*/ 51 w 89"/>
                  <a:gd name="T1" fmla="*/ 64 h 128"/>
                  <a:gd name="T2" fmla="*/ 25 w 89"/>
                  <a:gd name="T3" fmla="*/ 0 h 128"/>
                  <a:gd name="T4" fmla="*/ 25 w 89"/>
                  <a:gd name="T5" fmla="*/ 52 h 128"/>
                  <a:gd name="T6" fmla="*/ 8 w 89"/>
                  <a:gd name="T7" fmla="*/ 40 h 128"/>
                  <a:gd name="T8" fmla="*/ 4 w 89"/>
                  <a:gd name="T9" fmla="*/ 39 h 128"/>
                  <a:gd name="T10" fmla="*/ 0 w 89"/>
                  <a:gd name="T11" fmla="*/ 43 h 128"/>
                  <a:gd name="T12" fmla="*/ 1 w 89"/>
                  <a:gd name="T13" fmla="*/ 47 h 128"/>
                  <a:gd name="T14" fmla="*/ 35 w 89"/>
                  <a:gd name="T15" fmla="*/ 90 h 128"/>
                  <a:gd name="T16" fmla="*/ 45 w 89"/>
                  <a:gd name="T17" fmla="*/ 128 h 128"/>
                  <a:gd name="T18" fmla="*/ 89 w 89"/>
                  <a:gd name="T19" fmla="*/ 128 h 128"/>
                  <a:gd name="T20" fmla="*/ 51 w 89"/>
                  <a:gd name="T21" fmla="*/ 6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9" h="128">
                    <a:moveTo>
                      <a:pt x="51" y="64"/>
                    </a:moveTo>
                    <a:cubicBezTo>
                      <a:pt x="51" y="26"/>
                      <a:pt x="25" y="0"/>
                      <a:pt x="25" y="0"/>
                    </a:cubicBezTo>
                    <a:cubicBezTo>
                      <a:pt x="25" y="52"/>
                      <a:pt x="25" y="52"/>
                      <a:pt x="25" y="52"/>
                    </a:cubicBezTo>
                    <a:cubicBezTo>
                      <a:pt x="8" y="40"/>
                      <a:pt x="8" y="40"/>
                      <a:pt x="8" y="40"/>
                    </a:cubicBezTo>
                    <a:cubicBezTo>
                      <a:pt x="7" y="39"/>
                      <a:pt x="6" y="39"/>
                      <a:pt x="4" y="39"/>
                    </a:cubicBezTo>
                    <a:cubicBezTo>
                      <a:pt x="2" y="39"/>
                      <a:pt x="0" y="41"/>
                      <a:pt x="0" y="43"/>
                    </a:cubicBezTo>
                    <a:cubicBezTo>
                      <a:pt x="0" y="45"/>
                      <a:pt x="0" y="46"/>
                      <a:pt x="1" y="47"/>
                    </a:cubicBezTo>
                    <a:cubicBezTo>
                      <a:pt x="11" y="61"/>
                      <a:pt x="19" y="77"/>
                      <a:pt x="35" y="90"/>
                    </a:cubicBezTo>
                    <a:cubicBezTo>
                      <a:pt x="45" y="128"/>
                      <a:pt x="45" y="128"/>
                      <a:pt x="45" y="128"/>
                    </a:cubicBezTo>
                    <a:cubicBezTo>
                      <a:pt x="89" y="128"/>
                      <a:pt x="89" y="128"/>
                      <a:pt x="89" y="128"/>
                    </a:cubicBezTo>
                    <a:lnTo>
                      <a:pt x="51" y="64"/>
                    </a:lnTo>
                    <a:close/>
                  </a:path>
                </a:pathLst>
              </a:custGeom>
              <a:solidFill>
                <a:srgbClr val="FBC8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3" name="Freeform 176">
                <a:extLst>
                  <a:ext uri="{FF2B5EF4-FFF2-40B4-BE49-F238E27FC236}">
                    <a16:creationId xmlns:a16="http://schemas.microsoft.com/office/drawing/2014/main" id="{0DE685CF-0631-4480-A725-55F63B4E59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5613" y="3867151"/>
                <a:ext cx="412750" cy="407988"/>
              </a:xfrm>
              <a:custGeom>
                <a:avLst/>
                <a:gdLst>
                  <a:gd name="T0" fmla="*/ 0 w 260"/>
                  <a:gd name="T1" fmla="*/ 257 h 257"/>
                  <a:gd name="T2" fmla="*/ 260 w 260"/>
                  <a:gd name="T3" fmla="*/ 0 h 257"/>
                  <a:gd name="T4" fmla="*/ 0 w 260"/>
                  <a:gd name="T5" fmla="*/ 0 h 257"/>
                  <a:gd name="T6" fmla="*/ 0 w 260"/>
                  <a:gd name="T7" fmla="*/ 25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0" h="257">
                    <a:moveTo>
                      <a:pt x="0" y="257"/>
                    </a:moveTo>
                    <a:lnTo>
                      <a:pt x="260" y="0"/>
                    </a:lnTo>
                    <a:lnTo>
                      <a:pt x="0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Oval 177">
                <a:extLst>
                  <a:ext uri="{FF2B5EF4-FFF2-40B4-BE49-F238E27FC236}">
                    <a16:creationId xmlns:a16="http://schemas.microsoft.com/office/drawing/2014/main" id="{D0551AAC-6E81-4B36-BE98-987942B74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02463" y="3817938"/>
                <a:ext cx="22225" cy="22225"/>
              </a:xfrm>
              <a:prstGeom prst="ellipse">
                <a:avLst/>
              </a:pr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9EF292D6-211A-4295-ABC4-4826B61E0CEC}"/>
                </a:ext>
              </a:extLst>
            </p:cNvPr>
            <p:cNvSpPr/>
            <p:nvPr/>
          </p:nvSpPr>
          <p:spPr>
            <a:xfrm>
              <a:off x="10272371" y="1635111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: Rounded Corners 256">
              <a:extLst>
                <a:ext uri="{FF2B5EF4-FFF2-40B4-BE49-F238E27FC236}">
                  <a16:creationId xmlns:a16="http://schemas.microsoft.com/office/drawing/2014/main" id="{CE3FF813-A3F3-433C-8C44-C991C844D724}"/>
                </a:ext>
              </a:extLst>
            </p:cNvPr>
            <p:cNvSpPr/>
            <p:nvPr/>
          </p:nvSpPr>
          <p:spPr>
            <a:xfrm>
              <a:off x="10395688" y="1635111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: Rounded Corners 257">
              <a:extLst>
                <a:ext uri="{FF2B5EF4-FFF2-40B4-BE49-F238E27FC236}">
                  <a16:creationId xmlns:a16="http://schemas.microsoft.com/office/drawing/2014/main" id="{879A218E-B570-4A4A-845D-78660D3DA060}"/>
                </a:ext>
              </a:extLst>
            </p:cNvPr>
            <p:cNvSpPr/>
            <p:nvPr/>
          </p:nvSpPr>
          <p:spPr>
            <a:xfrm>
              <a:off x="10519006" y="1635111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: Rounded Corners 258">
              <a:extLst>
                <a:ext uri="{FF2B5EF4-FFF2-40B4-BE49-F238E27FC236}">
                  <a16:creationId xmlns:a16="http://schemas.microsoft.com/office/drawing/2014/main" id="{34B9CA8C-8CA6-47D8-9A25-FEFFEA535249}"/>
                </a:ext>
              </a:extLst>
            </p:cNvPr>
            <p:cNvSpPr/>
            <p:nvPr/>
          </p:nvSpPr>
          <p:spPr>
            <a:xfrm>
              <a:off x="10272371" y="1741233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: Rounded Corners 259">
              <a:extLst>
                <a:ext uri="{FF2B5EF4-FFF2-40B4-BE49-F238E27FC236}">
                  <a16:creationId xmlns:a16="http://schemas.microsoft.com/office/drawing/2014/main" id="{7085EC3E-0C1E-479C-95D7-BAFC0704F2E7}"/>
                </a:ext>
              </a:extLst>
            </p:cNvPr>
            <p:cNvSpPr/>
            <p:nvPr/>
          </p:nvSpPr>
          <p:spPr>
            <a:xfrm>
              <a:off x="10395688" y="1741233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: Rounded Corners 260">
              <a:extLst>
                <a:ext uri="{FF2B5EF4-FFF2-40B4-BE49-F238E27FC236}">
                  <a16:creationId xmlns:a16="http://schemas.microsoft.com/office/drawing/2014/main" id="{8DA3B0D6-0EC0-4AC6-B374-A8EF28563927}"/>
                </a:ext>
              </a:extLst>
            </p:cNvPr>
            <p:cNvSpPr/>
            <p:nvPr/>
          </p:nvSpPr>
          <p:spPr>
            <a:xfrm>
              <a:off x="10519006" y="1741233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: Rounded Corners 261">
              <a:extLst>
                <a:ext uri="{FF2B5EF4-FFF2-40B4-BE49-F238E27FC236}">
                  <a16:creationId xmlns:a16="http://schemas.microsoft.com/office/drawing/2014/main" id="{B59A44FE-082A-4699-B295-9BFD777ED502}"/>
                </a:ext>
              </a:extLst>
            </p:cNvPr>
            <p:cNvSpPr/>
            <p:nvPr/>
          </p:nvSpPr>
          <p:spPr>
            <a:xfrm>
              <a:off x="10272371" y="1852505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: Rounded Corners 262">
              <a:extLst>
                <a:ext uri="{FF2B5EF4-FFF2-40B4-BE49-F238E27FC236}">
                  <a16:creationId xmlns:a16="http://schemas.microsoft.com/office/drawing/2014/main" id="{9580B3EC-56E0-4A97-B02A-DFB9680FA661}"/>
                </a:ext>
              </a:extLst>
            </p:cNvPr>
            <p:cNvSpPr/>
            <p:nvPr/>
          </p:nvSpPr>
          <p:spPr>
            <a:xfrm>
              <a:off x="10395688" y="1852505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: Rounded Corners 263">
              <a:extLst>
                <a:ext uri="{FF2B5EF4-FFF2-40B4-BE49-F238E27FC236}">
                  <a16:creationId xmlns:a16="http://schemas.microsoft.com/office/drawing/2014/main" id="{B86319F6-86CC-4A07-AB39-C8608D6D4CF4}"/>
                </a:ext>
              </a:extLst>
            </p:cNvPr>
            <p:cNvSpPr/>
            <p:nvPr/>
          </p:nvSpPr>
          <p:spPr>
            <a:xfrm>
              <a:off x="10519006" y="1852505"/>
              <a:ext cx="87782" cy="84233"/>
            </a:xfrm>
            <a:prstGeom prst="roundRect">
              <a:avLst/>
            </a:prstGeom>
            <a:solidFill>
              <a:srgbClr val="F15F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38694FC4-4D63-43AE-83D1-2F14A509F392}"/>
              </a:ext>
            </a:extLst>
          </p:cNvPr>
          <p:cNvSpPr/>
          <p:nvPr/>
        </p:nvSpPr>
        <p:spPr>
          <a:xfrm>
            <a:off x="6436839" y="4337949"/>
            <a:ext cx="1092200" cy="117471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F406E1E-6D01-4754-928B-B4C4F4E14401}"/>
              </a:ext>
            </a:extLst>
          </p:cNvPr>
          <p:cNvSpPr txBox="1"/>
          <p:nvPr/>
        </p:nvSpPr>
        <p:spPr>
          <a:xfrm flipH="1">
            <a:off x="6221885" y="5513509"/>
            <a:ext cx="1522107" cy="476726"/>
          </a:xfrm>
          <a:prstGeom prst="roundRect">
            <a:avLst/>
          </a:prstGeom>
          <a:solidFill>
            <a:srgbClr val="D1E1F7"/>
          </a:solidFill>
        </p:spPr>
        <p:txBody>
          <a:bodyPr wrap="square" lIns="0" tIns="91440" rIns="0" bIns="91440" rtlCol="0" anchor="ctr">
            <a:spAutoFit/>
          </a:bodyPr>
          <a:lstStyle/>
          <a:p>
            <a:pPr algn="ctr"/>
            <a:r>
              <a:rPr lang="pt-BR" sz="1600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Desenvolver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C56A9F5-1A87-46B8-A2B5-7BD9742E4059}"/>
              </a:ext>
            </a:extLst>
          </p:cNvPr>
          <p:cNvGrpSpPr/>
          <p:nvPr/>
        </p:nvGrpSpPr>
        <p:grpSpPr>
          <a:xfrm>
            <a:off x="6783780" y="4574612"/>
            <a:ext cx="398318" cy="701386"/>
            <a:chOff x="6918326" y="5445125"/>
            <a:chExt cx="438150" cy="771525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2F8FBD0F-72DF-4F06-B682-F5438FD0980F}"/>
                </a:ext>
              </a:extLst>
            </p:cNvPr>
            <p:cNvGrpSpPr/>
            <p:nvPr/>
          </p:nvGrpSpPr>
          <p:grpSpPr>
            <a:xfrm>
              <a:off x="6918326" y="5445125"/>
              <a:ext cx="438150" cy="771525"/>
              <a:chOff x="6918326" y="5445125"/>
              <a:chExt cx="438150" cy="771525"/>
            </a:xfrm>
          </p:grpSpPr>
          <p:sp>
            <p:nvSpPr>
              <p:cNvPr id="211" name="Freeform 290">
                <a:extLst>
                  <a:ext uri="{FF2B5EF4-FFF2-40B4-BE49-F238E27FC236}">
                    <a16:creationId xmlns:a16="http://schemas.microsoft.com/office/drawing/2014/main" id="{3A7FC831-653B-4422-BB94-64FA35F53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8326" y="5445125"/>
                <a:ext cx="438150" cy="771525"/>
              </a:xfrm>
              <a:custGeom>
                <a:avLst/>
                <a:gdLst>
                  <a:gd name="T0" fmla="*/ 116 w 116"/>
                  <a:gd name="T1" fmla="*/ 185 h 204"/>
                  <a:gd name="T2" fmla="*/ 96 w 116"/>
                  <a:gd name="T3" fmla="*/ 204 h 204"/>
                  <a:gd name="T4" fmla="*/ 20 w 116"/>
                  <a:gd name="T5" fmla="*/ 204 h 204"/>
                  <a:gd name="T6" fmla="*/ 0 w 116"/>
                  <a:gd name="T7" fmla="*/ 185 h 204"/>
                  <a:gd name="T8" fmla="*/ 0 w 116"/>
                  <a:gd name="T9" fmla="*/ 19 h 204"/>
                  <a:gd name="T10" fmla="*/ 20 w 116"/>
                  <a:gd name="T11" fmla="*/ 0 h 204"/>
                  <a:gd name="T12" fmla="*/ 96 w 116"/>
                  <a:gd name="T13" fmla="*/ 0 h 204"/>
                  <a:gd name="T14" fmla="*/ 116 w 116"/>
                  <a:gd name="T15" fmla="*/ 19 h 204"/>
                  <a:gd name="T16" fmla="*/ 116 w 116"/>
                  <a:gd name="T17" fmla="*/ 185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204">
                    <a:moveTo>
                      <a:pt x="116" y="185"/>
                    </a:moveTo>
                    <a:cubicBezTo>
                      <a:pt x="116" y="196"/>
                      <a:pt x="107" y="204"/>
                      <a:pt x="96" y="204"/>
                    </a:cubicBezTo>
                    <a:cubicBezTo>
                      <a:pt x="20" y="204"/>
                      <a:pt x="20" y="204"/>
                      <a:pt x="20" y="204"/>
                    </a:cubicBezTo>
                    <a:cubicBezTo>
                      <a:pt x="9" y="204"/>
                      <a:pt x="0" y="196"/>
                      <a:pt x="0" y="18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7" y="0"/>
                      <a:pt x="116" y="8"/>
                      <a:pt x="116" y="19"/>
                    </a:cubicBezTo>
                    <a:lnTo>
                      <a:pt x="116" y="1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Rectangle 291">
                <a:extLst>
                  <a:ext uri="{FF2B5EF4-FFF2-40B4-BE49-F238E27FC236}">
                    <a16:creationId xmlns:a16="http://schemas.microsoft.com/office/drawing/2014/main" id="{21018758-655A-411D-A993-E431292A2F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5313" y="5588000"/>
                <a:ext cx="385763" cy="484188"/>
              </a:xfrm>
              <a:prstGeom prst="rect">
                <a:avLst/>
              </a:prstGeom>
              <a:solidFill>
                <a:srgbClr val="3E3E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3" name="Oval 292">
                <a:extLst>
                  <a:ext uri="{FF2B5EF4-FFF2-40B4-BE49-F238E27FC236}">
                    <a16:creationId xmlns:a16="http://schemas.microsoft.com/office/drawing/2014/main" id="{B1614ADC-F8C6-4AAB-8452-5EAB87C4D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38976" y="5516563"/>
                <a:ext cx="26988" cy="22225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4" name="Freeform 293">
                <a:extLst>
                  <a:ext uri="{FF2B5EF4-FFF2-40B4-BE49-F238E27FC236}">
                    <a16:creationId xmlns:a16="http://schemas.microsoft.com/office/drawing/2014/main" id="{FA077B74-677B-4900-AF1D-75332D28C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8188" y="5516563"/>
                <a:ext cx="147638" cy="22225"/>
              </a:xfrm>
              <a:custGeom>
                <a:avLst/>
                <a:gdLst>
                  <a:gd name="T0" fmla="*/ 39 w 39"/>
                  <a:gd name="T1" fmla="*/ 3 h 6"/>
                  <a:gd name="T2" fmla="*/ 35 w 39"/>
                  <a:gd name="T3" fmla="*/ 6 h 6"/>
                  <a:gd name="T4" fmla="*/ 3 w 39"/>
                  <a:gd name="T5" fmla="*/ 6 h 6"/>
                  <a:gd name="T6" fmla="*/ 0 w 39"/>
                  <a:gd name="T7" fmla="*/ 3 h 6"/>
                  <a:gd name="T8" fmla="*/ 3 w 39"/>
                  <a:gd name="T9" fmla="*/ 0 h 6"/>
                  <a:gd name="T10" fmla="*/ 35 w 39"/>
                  <a:gd name="T11" fmla="*/ 0 h 6"/>
                  <a:gd name="T12" fmla="*/ 39 w 39"/>
                  <a:gd name="T13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6">
                    <a:moveTo>
                      <a:pt x="39" y="3"/>
                    </a:moveTo>
                    <a:cubicBezTo>
                      <a:pt x="39" y="5"/>
                      <a:pt x="37" y="6"/>
                      <a:pt x="35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ubicBezTo>
                      <a:pt x="0" y="1"/>
                      <a:pt x="2" y="0"/>
                      <a:pt x="3" y="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7" y="0"/>
                      <a:pt x="39" y="1"/>
                      <a:pt x="39" y="3"/>
                    </a:cubicBez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5" name="Oval 294">
                <a:extLst>
                  <a:ext uri="{FF2B5EF4-FFF2-40B4-BE49-F238E27FC236}">
                    <a16:creationId xmlns:a16="http://schemas.microsoft.com/office/drawing/2014/main" id="{2CE582CD-45BB-40DA-8A3A-CB302D1298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88188" y="6096000"/>
                <a:ext cx="98425" cy="98425"/>
              </a:xfrm>
              <a:prstGeom prst="ellipse">
                <a:avLst/>
              </a:pr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6" name="Rectangle 295">
                <a:extLst>
                  <a:ext uri="{FF2B5EF4-FFF2-40B4-BE49-F238E27FC236}">
                    <a16:creationId xmlns:a16="http://schemas.microsoft.com/office/drawing/2014/main" id="{44FE10C4-8E56-4876-8096-E45D702F4C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15176" y="6121400"/>
                <a:ext cx="46038" cy="492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Freeform 296">
                <a:extLst>
                  <a:ext uri="{FF2B5EF4-FFF2-40B4-BE49-F238E27FC236}">
                    <a16:creationId xmlns:a16="http://schemas.microsoft.com/office/drawing/2014/main" id="{3A72D03C-8259-4CEC-A422-0E4C9AD7D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313" y="5588000"/>
                <a:ext cx="385763" cy="442913"/>
              </a:xfrm>
              <a:custGeom>
                <a:avLst/>
                <a:gdLst>
                  <a:gd name="T0" fmla="*/ 243 w 243"/>
                  <a:gd name="T1" fmla="*/ 36 h 279"/>
                  <a:gd name="T2" fmla="*/ 243 w 243"/>
                  <a:gd name="T3" fmla="*/ 0 h 279"/>
                  <a:gd name="T4" fmla="*/ 0 w 243"/>
                  <a:gd name="T5" fmla="*/ 0 h 279"/>
                  <a:gd name="T6" fmla="*/ 0 w 243"/>
                  <a:gd name="T7" fmla="*/ 279 h 279"/>
                  <a:gd name="T8" fmla="*/ 243 w 243"/>
                  <a:gd name="T9" fmla="*/ 36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3" h="279">
                    <a:moveTo>
                      <a:pt x="243" y="36"/>
                    </a:moveTo>
                    <a:lnTo>
                      <a:pt x="243" y="0"/>
                    </a:lnTo>
                    <a:lnTo>
                      <a:pt x="0" y="0"/>
                    </a:lnTo>
                    <a:lnTo>
                      <a:pt x="0" y="279"/>
                    </a:lnTo>
                    <a:lnTo>
                      <a:pt x="243" y="36"/>
                    </a:lnTo>
                    <a:close/>
                  </a:path>
                </a:pathLst>
              </a:custGeom>
              <a:solidFill>
                <a:srgbClr val="5B5C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73AEEA48-D2E3-4AEE-BA06-3DA6346E8C6E}"/>
                </a:ext>
              </a:extLst>
            </p:cNvPr>
            <p:cNvGrpSpPr/>
            <p:nvPr/>
          </p:nvGrpSpPr>
          <p:grpSpPr>
            <a:xfrm>
              <a:off x="7007058" y="5803598"/>
              <a:ext cx="260685" cy="104274"/>
              <a:chOff x="6892925" y="5727701"/>
              <a:chExt cx="508000" cy="203200"/>
            </a:xfrm>
          </p:grpSpPr>
          <p:sp>
            <p:nvSpPr>
              <p:cNvPr id="226" name="Freeform 401">
                <a:extLst>
                  <a:ext uri="{FF2B5EF4-FFF2-40B4-BE49-F238E27FC236}">
                    <a16:creationId xmlns:a16="http://schemas.microsoft.com/office/drawing/2014/main" id="{A159A6CD-7474-4EB7-8A83-52A3F7BA2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51700" y="5730876"/>
                <a:ext cx="149225" cy="196850"/>
              </a:xfrm>
              <a:custGeom>
                <a:avLst/>
                <a:gdLst>
                  <a:gd name="T0" fmla="*/ 2 w 39"/>
                  <a:gd name="T1" fmla="*/ 49 h 52"/>
                  <a:gd name="T2" fmla="*/ 3 w 39"/>
                  <a:gd name="T3" fmla="*/ 40 h 52"/>
                  <a:gd name="T4" fmla="*/ 22 w 39"/>
                  <a:gd name="T5" fmla="*/ 26 h 52"/>
                  <a:gd name="T6" fmla="*/ 3 w 39"/>
                  <a:gd name="T7" fmla="*/ 12 h 52"/>
                  <a:gd name="T8" fmla="*/ 2 w 39"/>
                  <a:gd name="T9" fmla="*/ 3 h 52"/>
                  <a:gd name="T10" fmla="*/ 11 w 39"/>
                  <a:gd name="T11" fmla="*/ 2 h 52"/>
                  <a:gd name="T12" fmla="*/ 37 w 39"/>
                  <a:gd name="T13" fmla="*/ 21 h 52"/>
                  <a:gd name="T14" fmla="*/ 39 w 39"/>
                  <a:gd name="T15" fmla="*/ 26 h 52"/>
                  <a:gd name="T16" fmla="*/ 37 w 39"/>
                  <a:gd name="T17" fmla="*/ 31 h 52"/>
                  <a:gd name="T18" fmla="*/ 11 w 39"/>
                  <a:gd name="T19" fmla="*/ 50 h 52"/>
                  <a:gd name="T20" fmla="*/ 2 w 39"/>
                  <a:gd name="T21" fmla="*/ 4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52">
                    <a:moveTo>
                      <a:pt x="2" y="49"/>
                    </a:moveTo>
                    <a:cubicBezTo>
                      <a:pt x="0" y="46"/>
                      <a:pt x="1" y="42"/>
                      <a:pt x="3" y="40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0"/>
                      <a:pt x="0" y="6"/>
                      <a:pt x="2" y="3"/>
                    </a:cubicBezTo>
                    <a:cubicBezTo>
                      <a:pt x="4" y="0"/>
                      <a:pt x="8" y="0"/>
                      <a:pt x="11" y="2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8" y="22"/>
                      <a:pt x="39" y="24"/>
                      <a:pt x="39" y="26"/>
                    </a:cubicBezTo>
                    <a:cubicBezTo>
                      <a:pt x="39" y="28"/>
                      <a:pt x="38" y="30"/>
                      <a:pt x="37" y="31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8" y="52"/>
                      <a:pt x="4" y="52"/>
                      <a:pt x="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402">
                <a:extLst>
                  <a:ext uri="{FF2B5EF4-FFF2-40B4-BE49-F238E27FC236}">
                    <a16:creationId xmlns:a16="http://schemas.microsoft.com/office/drawing/2014/main" id="{844D415D-7EA7-471E-AE8A-92BD61E06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5" y="5730876"/>
                <a:ext cx="147638" cy="196850"/>
              </a:xfrm>
              <a:custGeom>
                <a:avLst/>
                <a:gdLst>
                  <a:gd name="T0" fmla="*/ 28 w 39"/>
                  <a:gd name="T1" fmla="*/ 50 h 52"/>
                  <a:gd name="T2" fmla="*/ 2 w 39"/>
                  <a:gd name="T3" fmla="*/ 31 h 52"/>
                  <a:gd name="T4" fmla="*/ 0 w 39"/>
                  <a:gd name="T5" fmla="*/ 26 h 52"/>
                  <a:gd name="T6" fmla="*/ 2 w 39"/>
                  <a:gd name="T7" fmla="*/ 21 h 52"/>
                  <a:gd name="T8" fmla="*/ 28 w 39"/>
                  <a:gd name="T9" fmla="*/ 2 h 52"/>
                  <a:gd name="T10" fmla="*/ 37 w 39"/>
                  <a:gd name="T11" fmla="*/ 3 h 52"/>
                  <a:gd name="T12" fmla="*/ 36 w 39"/>
                  <a:gd name="T13" fmla="*/ 12 h 52"/>
                  <a:gd name="T14" fmla="*/ 17 w 39"/>
                  <a:gd name="T15" fmla="*/ 26 h 52"/>
                  <a:gd name="T16" fmla="*/ 36 w 39"/>
                  <a:gd name="T17" fmla="*/ 40 h 52"/>
                  <a:gd name="T18" fmla="*/ 37 w 39"/>
                  <a:gd name="T19" fmla="*/ 49 h 52"/>
                  <a:gd name="T20" fmla="*/ 28 w 39"/>
                  <a:gd name="T21" fmla="*/ 5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9" h="52">
                    <a:moveTo>
                      <a:pt x="28" y="50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1" y="30"/>
                      <a:pt x="0" y="28"/>
                      <a:pt x="0" y="26"/>
                    </a:cubicBezTo>
                    <a:cubicBezTo>
                      <a:pt x="0" y="24"/>
                      <a:pt x="1" y="22"/>
                      <a:pt x="2" y="2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1" y="0"/>
                      <a:pt x="35" y="0"/>
                      <a:pt x="37" y="3"/>
                    </a:cubicBezTo>
                    <a:cubicBezTo>
                      <a:pt x="39" y="6"/>
                      <a:pt x="38" y="10"/>
                      <a:pt x="36" y="12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36" y="40"/>
                      <a:pt x="36" y="40"/>
                      <a:pt x="36" y="40"/>
                    </a:cubicBezTo>
                    <a:cubicBezTo>
                      <a:pt x="38" y="42"/>
                      <a:pt x="39" y="46"/>
                      <a:pt x="37" y="49"/>
                    </a:cubicBezTo>
                    <a:cubicBezTo>
                      <a:pt x="35" y="52"/>
                      <a:pt x="31" y="52"/>
                      <a:pt x="28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403">
                <a:extLst>
                  <a:ext uri="{FF2B5EF4-FFF2-40B4-BE49-F238E27FC236}">
                    <a16:creationId xmlns:a16="http://schemas.microsoft.com/office/drawing/2014/main" id="{305F3614-282D-49A3-8579-64269F5059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1838" y="5727701"/>
                <a:ext cx="128588" cy="203200"/>
              </a:xfrm>
              <a:custGeom>
                <a:avLst/>
                <a:gdLst>
                  <a:gd name="T0" fmla="*/ 5 w 34"/>
                  <a:gd name="T1" fmla="*/ 52 h 54"/>
                  <a:gd name="T2" fmla="*/ 2 w 34"/>
                  <a:gd name="T3" fmla="*/ 43 h 54"/>
                  <a:gd name="T4" fmla="*/ 21 w 34"/>
                  <a:gd name="T5" fmla="*/ 5 h 54"/>
                  <a:gd name="T6" fmla="*/ 29 w 34"/>
                  <a:gd name="T7" fmla="*/ 2 h 54"/>
                  <a:gd name="T8" fmla="*/ 32 w 34"/>
                  <a:gd name="T9" fmla="*/ 11 h 54"/>
                  <a:gd name="T10" fmla="*/ 13 w 34"/>
                  <a:gd name="T11" fmla="*/ 49 h 54"/>
                  <a:gd name="T12" fmla="*/ 5 w 34"/>
                  <a:gd name="T13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54">
                    <a:moveTo>
                      <a:pt x="5" y="52"/>
                    </a:moveTo>
                    <a:cubicBezTo>
                      <a:pt x="1" y="50"/>
                      <a:pt x="0" y="46"/>
                      <a:pt x="2" y="43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2" y="2"/>
                      <a:pt x="26" y="0"/>
                      <a:pt x="29" y="2"/>
                    </a:cubicBezTo>
                    <a:cubicBezTo>
                      <a:pt x="33" y="4"/>
                      <a:pt x="34" y="7"/>
                      <a:pt x="32" y="11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2"/>
                      <a:pt x="8" y="54"/>
                      <a:pt x="5" y="5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848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3D1029-6719-4032-BCEE-45BE08658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5" y="304800"/>
            <a:ext cx="10935987" cy="585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6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93455" y="500977"/>
            <a:ext cx="5765685" cy="3174617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82" t="10826" r="53810" b="3667"/>
          <a:stretch/>
        </p:blipFill>
        <p:spPr>
          <a:xfrm>
            <a:off x="7986642" y="3792004"/>
            <a:ext cx="3098121" cy="2244182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47" b="9282"/>
          <a:stretch/>
        </p:blipFill>
        <p:spPr>
          <a:xfrm>
            <a:off x="4117859" y="3913968"/>
            <a:ext cx="3658587" cy="2244182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372803" y="260215"/>
            <a:ext cx="8397727" cy="3643349"/>
            <a:chOff x="332276" y="290438"/>
            <a:chExt cx="8397727" cy="364334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332276" y="290438"/>
              <a:ext cx="343307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Ideação</a:t>
              </a: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450073"/>
              <a:ext cx="8221860" cy="3483714"/>
              <a:chOff x="543826" y="289292"/>
              <a:chExt cx="8221860" cy="348371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24564" y="289292"/>
                <a:ext cx="4641122" cy="3483714"/>
                <a:chOff x="4124564" y="205399"/>
                <a:chExt cx="4641122" cy="3483714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Depois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Depois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5059346" y="205399"/>
                  <a:ext cx="1031810" cy="296058"/>
                  <a:chOff x="4715290" y="-610841"/>
                  <a:chExt cx="454893" cy="167116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861944" y="-751964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4815392" y="-610841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pt-B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Antes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0A4D9DDB-2A97-4029-B998-D7B68279E0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3826" y="1742165"/>
                <a:ext cx="577850" cy="5762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25" name="Imagem 24" descr="Gráfico&#10;&#10;Descrição gerada automaticamente">
            <a:extLst>
              <a:ext uri="{FF2B5EF4-FFF2-40B4-BE49-F238E27FC236}">
                <a16:creationId xmlns:a16="http://schemas.microsoft.com/office/drawing/2014/main" id="{C053C5BD-487A-447B-A67D-DCE50A7ADF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" t="7330" r="2310" b="14620"/>
          <a:stretch/>
        </p:blipFill>
        <p:spPr>
          <a:xfrm>
            <a:off x="223970" y="1546700"/>
            <a:ext cx="3561866" cy="4022426"/>
          </a:xfrm>
          <a:prstGeom prst="rect">
            <a:avLst/>
          </a:prstGeom>
        </p:spPr>
      </p:pic>
      <p:sp>
        <p:nvSpPr>
          <p:cNvPr id="57" name="Rectangle: Top Corners Rounded 77">
            <a:extLst>
              <a:ext uri="{FF2B5EF4-FFF2-40B4-BE49-F238E27FC236}">
                <a16:creationId xmlns:a16="http://schemas.microsoft.com/office/drawing/2014/main" id="{AA2338B4-92DA-44B3-A744-6FF9CA8419FD}"/>
              </a:ext>
            </a:extLst>
          </p:cNvPr>
          <p:cNvSpPr/>
          <p:nvPr/>
        </p:nvSpPr>
        <p:spPr>
          <a:xfrm rot="5400000">
            <a:off x="499763" y="740795"/>
            <a:ext cx="281361" cy="128088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TextBox 72">
            <a:extLst>
              <a:ext uri="{FF2B5EF4-FFF2-40B4-BE49-F238E27FC236}">
                <a16:creationId xmlns:a16="http://schemas.microsoft.com/office/drawing/2014/main" id="{A2E2E3D0-DA61-4FCC-80C9-4D9FC3DDE14F}"/>
              </a:ext>
            </a:extLst>
          </p:cNvPr>
          <p:cNvSpPr txBox="1"/>
          <p:nvPr/>
        </p:nvSpPr>
        <p:spPr>
          <a:xfrm>
            <a:off x="235646" y="1240558"/>
            <a:ext cx="804754" cy="2462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Pesquisa</a:t>
            </a:r>
            <a:endParaRPr kumimoji="0" lang="id-ID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214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402E-115B-46FF-AB39-DD24FA865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1606643"/>
            <a:ext cx="3507014" cy="498598"/>
          </a:xfrm>
        </p:spPr>
        <p:txBody>
          <a:bodyPr wrap="square" lIns="0" tIns="0" rIns="0" bIns="0">
            <a:spAutoFit/>
          </a:bodyPr>
          <a:lstStyle/>
          <a:p>
            <a:pPr algn="l"/>
            <a:r>
              <a:rPr lang="pt-BR" dirty="0"/>
              <a:t>Proposta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5BEF424E-04C1-486E-AFFB-DFE74BEFA029}"/>
              </a:ext>
            </a:extLst>
          </p:cNvPr>
          <p:cNvSpPr>
            <a:spLocks/>
          </p:cNvSpPr>
          <p:nvPr/>
        </p:nvSpPr>
        <p:spPr bwMode="auto">
          <a:xfrm>
            <a:off x="6963177" y="1344991"/>
            <a:ext cx="2787558" cy="4861483"/>
          </a:xfrm>
          <a:custGeom>
            <a:avLst/>
            <a:gdLst>
              <a:gd name="T0" fmla="*/ 727 w 727"/>
              <a:gd name="T1" fmla="*/ 71 h 1268"/>
              <a:gd name="T2" fmla="*/ 727 w 727"/>
              <a:gd name="T3" fmla="*/ 1197 h 1268"/>
              <a:gd name="T4" fmla="*/ 656 w 727"/>
              <a:gd name="T5" fmla="*/ 1268 h 1268"/>
              <a:gd name="T6" fmla="*/ 71 w 727"/>
              <a:gd name="T7" fmla="*/ 1268 h 1268"/>
              <a:gd name="T8" fmla="*/ 0 w 727"/>
              <a:gd name="T9" fmla="*/ 1197 h 1268"/>
              <a:gd name="T10" fmla="*/ 0 w 727"/>
              <a:gd name="T11" fmla="*/ 71 h 1268"/>
              <a:gd name="T12" fmla="*/ 71 w 727"/>
              <a:gd name="T13" fmla="*/ 0 h 1268"/>
              <a:gd name="T14" fmla="*/ 656 w 727"/>
              <a:gd name="T15" fmla="*/ 0 h 1268"/>
              <a:gd name="T16" fmla="*/ 727 w 727"/>
              <a:gd name="T17" fmla="*/ 71 h 1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27" h="1268">
                <a:moveTo>
                  <a:pt x="727" y="71"/>
                </a:moveTo>
                <a:cubicBezTo>
                  <a:pt x="727" y="1197"/>
                  <a:pt x="727" y="1197"/>
                  <a:pt x="727" y="1197"/>
                </a:cubicBezTo>
                <a:cubicBezTo>
                  <a:pt x="727" y="1237"/>
                  <a:pt x="696" y="1268"/>
                  <a:pt x="656" y="1268"/>
                </a:cubicBezTo>
                <a:cubicBezTo>
                  <a:pt x="71" y="1268"/>
                  <a:pt x="71" y="1268"/>
                  <a:pt x="71" y="1268"/>
                </a:cubicBezTo>
                <a:cubicBezTo>
                  <a:pt x="32" y="1268"/>
                  <a:pt x="0" y="1237"/>
                  <a:pt x="0" y="1197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656" y="0"/>
                  <a:pt x="656" y="0"/>
                  <a:pt x="656" y="0"/>
                </a:cubicBezTo>
                <a:cubicBezTo>
                  <a:pt x="696" y="0"/>
                  <a:pt x="727" y="32"/>
                  <a:pt x="727" y="71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FBBD78E7-4FC8-4928-9131-48E769A51963}"/>
              </a:ext>
            </a:extLst>
          </p:cNvPr>
          <p:cNvSpPr>
            <a:spLocks/>
          </p:cNvSpPr>
          <p:nvPr/>
        </p:nvSpPr>
        <p:spPr bwMode="auto">
          <a:xfrm>
            <a:off x="7062664" y="1633619"/>
            <a:ext cx="2577104" cy="4128721"/>
          </a:xfrm>
          <a:custGeom>
            <a:avLst/>
            <a:gdLst>
              <a:gd name="T0" fmla="*/ 64 w 672"/>
              <a:gd name="T1" fmla="*/ 0 h 1077"/>
              <a:gd name="T2" fmla="*/ 608 w 672"/>
              <a:gd name="T3" fmla="*/ 0 h 1077"/>
              <a:gd name="T4" fmla="*/ 652 w 672"/>
              <a:gd name="T5" fmla="*/ 18 h 1077"/>
              <a:gd name="T6" fmla="*/ 672 w 672"/>
              <a:gd name="T7" fmla="*/ 65 h 1077"/>
              <a:gd name="T8" fmla="*/ 672 w 672"/>
              <a:gd name="T9" fmla="*/ 1013 h 1077"/>
              <a:gd name="T10" fmla="*/ 636 w 672"/>
              <a:gd name="T11" fmla="*/ 1071 h 1077"/>
              <a:gd name="T12" fmla="*/ 608 w 672"/>
              <a:gd name="T13" fmla="*/ 1077 h 1077"/>
              <a:gd name="T14" fmla="*/ 64 w 672"/>
              <a:gd name="T15" fmla="*/ 1077 h 1077"/>
              <a:gd name="T16" fmla="*/ 0 w 672"/>
              <a:gd name="T17" fmla="*/ 1013 h 1077"/>
              <a:gd name="T18" fmla="*/ 0 w 672"/>
              <a:gd name="T19" fmla="*/ 65 h 1077"/>
              <a:gd name="T20" fmla="*/ 64 w 672"/>
              <a:gd name="T21" fmla="*/ 0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72" h="1077">
                <a:moveTo>
                  <a:pt x="64" y="0"/>
                </a:moveTo>
                <a:cubicBezTo>
                  <a:pt x="608" y="0"/>
                  <a:pt x="608" y="0"/>
                  <a:pt x="608" y="0"/>
                </a:cubicBezTo>
                <a:cubicBezTo>
                  <a:pt x="625" y="0"/>
                  <a:pt x="640" y="7"/>
                  <a:pt x="652" y="18"/>
                </a:cubicBezTo>
                <a:cubicBezTo>
                  <a:pt x="664" y="29"/>
                  <a:pt x="672" y="46"/>
                  <a:pt x="672" y="65"/>
                </a:cubicBezTo>
                <a:cubicBezTo>
                  <a:pt x="672" y="1013"/>
                  <a:pt x="672" y="1013"/>
                  <a:pt x="672" y="1013"/>
                </a:cubicBezTo>
                <a:cubicBezTo>
                  <a:pt x="672" y="1039"/>
                  <a:pt x="657" y="1060"/>
                  <a:pt x="636" y="1071"/>
                </a:cubicBezTo>
                <a:cubicBezTo>
                  <a:pt x="628" y="1075"/>
                  <a:pt x="618" y="1077"/>
                  <a:pt x="608" y="1077"/>
                </a:cubicBezTo>
                <a:cubicBezTo>
                  <a:pt x="64" y="1077"/>
                  <a:pt x="64" y="1077"/>
                  <a:pt x="64" y="1077"/>
                </a:cubicBezTo>
                <a:cubicBezTo>
                  <a:pt x="28" y="1077"/>
                  <a:pt x="0" y="1049"/>
                  <a:pt x="0" y="1013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29"/>
                  <a:pt x="28" y="0"/>
                  <a:pt x="64" y="0"/>
                </a:cubicBezTo>
              </a:path>
            </a:pathLst>
          </a:custGeom>
          <a:solidFill>
            <a:srgbClr val="205DA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4003FAAC-2CFF-40E4-BA14-53B446573F86}"/>
              </a:ext>
            </a:extLst>
          </p:cNvPr>
          <p:cNvSpPr>
            <a:spLocks/>
          </p:cNvSpPr>
          <p:nvPr/>
        </p:nvSpPr>
        <p:spPr bwMode="auto">
          <a:xfrm>
            <a:off x="7718897" y="1344991"/>
            <a:ext cx="1279943" cy="334813"/>
          </a:xfrm>
          <a:custGeom>
            <a:avLst/>
            <a:gdLst>
              <a:gd name="T0" fmla="*/ 334 w 334"/>
              <a:gd name="T1" fmla="*/ 0 h 87"/>
              <a:gd name="T2" fmla="*/ 325 w 334"/>
              <a:gd name="T3" fmla="*/ 27 h 87"/>
              <a:gd name="T4" fmla="*/ 243 w 334"/>
              <a:gd name="T5" fmla="*/ 87 h 87"/>
              <a:gd name="T6" fmla="*/ 90 w 334"/>
              <a:gd name="T7" fmla="*/ 87 h 87"/>
              <a:gd name="T8" fmla="*/ 9 w 334"/>
              <a:gd name="T9" fmla="*/ 27 h 87"/>
              <a:gd name="T10" fmla="*/ 0 w 334"/>
              <a:gd name="T11" fmla="*/ 0 h 87"/>
              <a:gd name="T12" fmla="*/ 334 w 334"/>
              <a:gd name="T13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" h="87">
                <a:moveTo>
                  <a:pt x="334" y="0"/>
                </a:moveTo>
                <a:cubicBezTo>
                  <a:pt x="325" y="27"/>
                  <a:pt x="325" y="27"/>
                  <a:pt x="325" y="27"/>
                </a:cubicBezTo>
                <a:cubicBezTo>
                  <a:pt x="314" y="63"/>
                  <a:pt x="281" y="87"/>
                  <a:pt x="243" y="87"/>
                </a:cubicBezTo>
                <a:cubicBezTo>
                  <a:pt x="90" y="87"/>
                  <a:pt x="90" y="87"/>
                  <a:pt x="90" y="87"/>
                </a:cubicBezTo>
                <a:cubicBezTo>
                  <a:pt x="53" y="87"/>
                  <a:pt x="20" y="63"/>
                  <a:pt x="9" y="27"/>
                </a:cubicBezTo>
                <a:cubicBezTo>
                  <a:pt x="0" y="0"/>
                  <a:pt x="0" y="0"/>
                  <a:pt x="0" y="0"/>
                </a:cubicBezTo>
                <a:cubicBezTo>
                  <a:pt x="334" y="0"/>
                  <a:pt x="334" y="0"/>
                  <a:pt x="3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Oval 8">
            <a:extLst>
              <a:ext uri="{FF2B5EF4-FFF2-40B4-BE49-F238E27FC236}">
                <a16:creationId xmlns:a16="http://schemas.microsoft.com/office/drawing/2014/main" id="{52A56FEA-E9A4-424D-BE04-98706976B1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4243" y="5712864"/>
            <a:ext cx="365425" cy="36351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47F69F7-F192-4F8D-8D79-1CC3B949CBDF}"/>
              </a:ext>
            </a:extLst>
          </p:cNvPr>
          <p:cNvSpPr>
            <a:spLocks/>
          </p:cNvSpPr>
          <p:nvPr/>
        </p:nvSpPr>
        <p:spPr bwMode="auto">
          <a:xfrm>
            <a:off x="8055624" y="1482743"/>
            <a:ext cx="606490" cy="124359"/>
          </a:xfrm>
          <a:custGeom>
            <a:avLst/>
            <a:gdLst>
              <a:gd name="T0" fmla="*/ 158 w 158"/>
              <a:gd name="T1" fmla="*/ 16 h 32"/>
              <a:gd name="T2" fmla="*/ 158 w 158"/>
              <a:gd name="T3" fmla="*/ 16 h 32"/>
              <a:gd name="T4" fmla="*/ 142 w 158"/>
              <a:gd name="T5" fmla="*/ 32 h 32"/>
              <a:gd name="T6" fmla="*/ 16 w 158"/>
              <a:gd name="T7" fmla="*/ 32 h 32"/>
              <a:gd name="T8" fmla="*/ 0 w 158"/>
              <a:gd name="T9" fmla="*/ 16 h 32"/>
              <a:gd name="T10" fmla="*/ 16 w 158"/>
              <a:gd name="T11" fmla="*/ 0 h 32"/>
              <a:gd name="T12" fmla="*/ 142 w 158"/>
              <a:gd name="T13" fmla="*/ 0 h 32"/>
              <a:gd name="T14" fmla="*/ 158 w 158"/>
              <a:gd name="T15" fmla="*/ 16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8" h="32">
                <a:moveTo>
                  <a:pt x="158" y="16"/>
                </a:moveTo>
                <a:cubicBezTo>
                  <a:pt x="158" y="16"/>
                  <a:pt x="158" y="16"/>
                  <a:pt x="158" y="16"/>
                </a:cubicBezTo>
                <a:cubicBezTo>
                  <a:pt x="158" y="25"/>
                  <a:pt x="151" y="32"/>
                  <a:pt x="142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7" y="32"/>
                  <a:pt x="0" y="25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51" y="0"/>
                  <a:pt x="158" y="7"/>
                  <a:pt x="158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extLst>
              <a:ext uri="{FF2B5EF4-FFF2-40B4-BE49-F238E27FC236}">
                <a16:creationId xmlns:a16="http://schemas.microsoft.com/office/drawing/2014/main" id="{6B6A0D1C-44A8-45F3-AAAE-6779E7F23EF2}"/>
              </a:ext>
            </a:extLst>
          </p:cNvPr>
          <p:cNvSpPr>
            <a:spLocks/>
          </p:cNvSpPr>
          <p:nvPr/>
        </p:nvSpPr>
        <p:spPr bwMode="auto">
          <a:xfrm>
            <a:off x="7131540" y="1572664"/>
            <a:ext cx="110967" cy="3912527"/>
          </a:xfrm>
          <a:custGeom>
            <a:avLst/>
            <a:gdLst>
              <a:gd name="T0" fmla="*/ 29 w 29"/>
              <a:gd name="T1" fmla="*/ 1021 h 1021"/>
              <a:gd name="T2" fmla="*/ 0 w 29"/>
              <a:gd name="T3" fmla="*/ 992 h 1021"/>
              <a:gd name="T4" fmla="*/ 0 w 29"/>
              <a:gd name="T5" fmla="*/ 490 h 1021"/>
              <a:gd name="T6" fmla="*/ 4 w 29"/>
              <a:gd name="T7" fmla="*/ 490 h 1021"/>
              <a:gd name="T8" fmla="*/ 0 w 29"/>
              <a:gd name="T9" fmla="*/ 476 h 1021"/>
              <a:gd name="T10" fmla="*/ 0 w 29"/>
              <a:gd name="T11" fmla="*/ 29 h 1021"/>
              <a:gd name="T12" fmla="*/ 29 w 29"/>
              <a:gd name="T13" fmla="*/ 0 h 1021"/>
              <a:gd name="T14" fmla="*/ 29 w 29"/>
              <a:gd name="T15" fmla="*/ 1021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9" h="1021">
                <a:moveTo>
                  <a:pt x="29" y="1021"/>
                </a:moveTo>
                <a:cubicBezTo>
                  <a:pt x="13" y="1021"/>
                  <a:pt x="0" y="1008"/>
                  <a:pt x="0" y="992"/>
                </a:cubicBezTo>
                <a:cubicBezTo>
                  <a:pt x="0" y="490"/>
                  <a:pt x="0" y="490"/>
                  <a:pt x="0" y="490"/>
                </a:cubicBezTo>
                <a:cubicBezTo>
                  <a:pt x="4" y="490"/>
                  <a:pt x="4" y="490"/>
                  <a:pt x="4" y="490"/>
                </a:cubicBezTo>
                <a:cubicBezTo>
                  <a:pt x="4" y="485"/>
                  <a:pt x="3" y="480"/>
                  <a:pt x="0" y="476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29" y="1021"/>
                  <a:pt x="29" y="1021"/>
                  <a:pt x="29" y="1021"/>
                </a:cubicBezTo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2E83E360-953B-4999-AA6E-82619933AE8C}"/>
              </a:ext>
            </a:extLst>
          </p:cNvPr>
          <p:cNvSpPr>
            <a:spLocks/>
          </p:cNvSpPr>
          <p:nvPr/>
        </p:nvSpPr>
        <p:spPr bwMode="auto">
          <a:xfrm>
            <a:off x="8784560" y="2634499"/>
            <a:ext cx="1249331" cy="730849"/>
          </a:xfrm>
          <a:custGeom>
            <a:avLst/>
            <a:gdLst>
              <a:gd name="T0" fmla="*/ 306 w 326"/>
              <a:gd name="T1" fmla="*/ 0 h 191"/>
              <a:gd name="T2" fmla="*/ 21 w 326"/>
              <a:gd name="T3" fmla="*/ 0 h 191"/>
              <a:gd name="T4" fmla="*/ 0 w 326"/>
              <a:gd name="T5" fmla="*/ 20 h 191"/>
              <a:gd name="T6" fmla="*/ 0 w 326"/>
              <a:gd name="T7" fmla="*/ 131 h 191"/>
              <a:gd name="T8" fmla="*/ 21 w 326"/>
              <a:gd name="T9" fmla="*/ 151 h 191"/>
              <a:gd name="T10" fmla="*/ 21 w 326"/>
              <a:gd name="T11" fmla="*/ 191 h 191"/>
              <a:gd name="T12" fmla="*/ 59 w 326"/>
              <a:gd name="T13" fmla="*/ 151 h 191"/>
              <a:gd name="T14" fmla="*/ 306 w 326"/>
              <a:gd name="T15" fmla="*/ 151 h 191"/>
              <a:gd name="T16" fmla="*/ 326 w 326"/>
              <a:gd name="T17" fmla="*/ 131 h 191"/>
              <a:gd name="T18" fmla="*/ 326 w 326"/>
              <a:gd name="T19" fmla="*/ 20 h 191"/>
              <a:gd name="T20" fmla="*/ 306 w 326"/>
              <a:gd name="T21" fmla="*/ 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26" h="191">
                <a:moveTo>
                  <a:pt x="306" y="0"/>
                </a:moveTo>
                <a:cubicBezTo>
                  <a:pt x="21" y="0"/>
                  <a:pt x="21" y="0"/>
                  <a:pt x="21" y="0"/>
                </a:cubicBezTo>
                <a:cubicBezTo>
                  <a:pt x="10" y="0"/>
                  <a:pt x="0" y="9"/>
                  <a:pt x="0" y="20"/>
                </a:cubicBezTo>
                <a:cubicBezTo>
                  <a:pt x="0" y="131"/>
                  <a:pt x="0" y="131"/>
                  <a:pt x="0" y="131"/>
                </a:cubicBezTo>
                <a:cubicBezTo>
                  <a:pt x="0" y="142"/>
                  <a:pt x="10" y="151"/>
                  <a:pt x="21" y="151"/>
                </a:cubicBezTo>
                <a:cubicBezTo>
                  <a:pt x="21" y="191"/>
                  <a:pt x="21" y="191"/>
                  <a:pt x="21" y="191"/>
                </a:cubicBezTo>
                <a:cubicBezTo>
                  <a:pt x="59" y="151"/>
                  <a:pt x="59" y="151"/>
                  <a:pt x="59" y="151"/>
                </a:cubicBezTo>
                <a:cubicBezTo>
                  <a:pt x="306" y="151"/>
                  <a:pt x="306" y="151"/>
                  <a:pt x="306" y="151"/>
                </a:cubicBezTo>
                <a:cubicBezTo>
                  <a:pt x="317" y="151"/>
                  <a:pt x="326" y="142"/>
                  <a:pt x="326" y="131"/>
                </a:cubicBezTo>
                <a:cubicBezTo>
                  <a:pt x="326" y="20"/>
                  <a:pt x="326" y="20"/>
                  <a:pt x="326" y="20"/>
                </a:cubicBezTo>
                <a:cubicBezTo>
                  <a:pt x="326" y="9"/>
                  <a:pt x="317" y="0"/>
                  <a:pt x="306" y="0"/>
                </a:cubicBezTo>
                <a:close/>
              </a:path>
            </a:pathLst>
          </a:custGeom>
          <a:solidFill>
            <a:srgbClr val="8EB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37479F3-9C9A-4133-88B5-B2729C6DB6D9}"/>
              </a:ext>
            </a:extLst>
          </p:cNvPr>
          <p:cNvGrpSpPr/>
          <p:nvPr/>
        </p:nvGrpSpPr>
        <p:grpSpPr>
          <a:xfrm>
            <a:off x="9106378" y="2747145"/>
            <a:ext cx="864774" cy="667712"/>
            <a:chOff x="9109807" y="2605801"/>
            <a:chExt cx="864774" cy="667712"/>
          </a:xfrm>
        </p:grpSpPr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0BBFFD38-C6B7-42E3-BA4D-FA757957E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9807" y="2605801"/>
              <a:ext cx="640928" cy="66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300" b="1" i="0" u="none" strike="noStrike" cap="none" normalizeH="0" baseline="0">
                  <a:ln>
                    <a:noFill/>
                  </a:ln>
                  <a:solidFill>
                    <a:srgbClr val="162133"/>
                  </a:solidFill>
                  <a:effectLst/>
                  <a:latin typeface="Montserrat ExtraBold" panose="00000900000000000000" pitchFamily="50" charset="0"/>
                </a:rPr>
                <a:t>&lt; /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A156F33C-D73C-4F6F-9AB5-8DBF313AA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7066" y="2605801"/>
              <a:ext cx="407515" cy="667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300" b="1" i="0" u="none" strike="noStrike" cap="none" normalizeH="0" baseline="0" dirty="0">
                  <a:ln>
                    <a:noFill/>
                  </a:ln>
                  <a:solidFill>
                    <a:srgbClr val="162133"/>
                  </a:solidFill>
                  <a:effectLst/>
                  <a:latin typeface="Montserrat ExtraBold" panose="00000900000000000000" pitchFamily="50" charset="0"/>
                </a:rPr>
                <a:t>&gt;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3" name="Freeform 14">
            <a:extLst>
              <a:ext uri="{FF2B5EF4-FFF2-40B4-BE49-F238E27FC236}">
                <a16:creationId xmlns:a16="http://schemas.microsoft.com/office/drawing/2014/main" id="{E90E081F-9D1C-4DD6-B281-9CF25CC2CAA0}"/>
              </a:ext>
            </a:extLst>
          </p:cNvPr>
          <p:cNvSpPr>
            <a:spLocks/>
          </p:cNvSpPr>
          <p:nvPr/>
        </p:nvSpPr>
        <p:spPr bwMode="auto">
          <a:xfrm>
            <a:off x="8246946" y="3734598"/>
            <a:ext cx="1377517" cy="535701"/>
          </a:xfrm>
          <a:custGeom>
            <a:avLst/>
            <a:gdLst>
              <a:gd name="T0" fmla="*/ 29 w 359"/>
              <a:gd name="T1" fmla="*/ 140 h 140"/>
              <a:gd name="T2" fmla="*/ 330 w 359"/>
              <a:gd name="T3" fmla="*/ 140 h 140"/>
              <a:gd name="T4" fmla="*/ 359 w 359"/>
              <a:gd name="T5" fmla="*/ 112 h 140"/>
              <a:gd name="T6" fmla="*/ 359 w 359"/>
              <a:gd name="T7" fmla="*/ 29 h 140"/>
              <a:gd name="T8" fmla="*/ 330 w 359"/>
              <a:gd name="T9" fmla="*/ 0 h 140"/>
              <a:gd name="T10" fmla="*/ 29 w 359"/>
              <a:gd name="T11" fmla="*/ 0 h 140"/>
              <a:gd name="T12" fmla="*/ 0 w 359"/>
              <a:gd name="T13" fmla="*/ 29 h 140"/>
              <a:gd name="T14" fmla="*/ 0 w 359"/>
              <a:gd name="T15" fmla="*/ 112 h 140"/>
              <a:gd name="T16" fmla="*/ 29 w 359"/>
              <a:gd name="T17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9" h="140">
                <a:moveTo>
                  <a:pt x="29" y="140"/>
                </a:moveTo>
                <a:cubicBezTo>
                  <a:pt x="330" y="140"/>
                  <a:pt x="330" y="140"/>
                  <a:pt x="330" y="140"/>
                </a:cubicBezTo>
                <a:cubicBezTo>
                  <a:pt x="346" y="140"/>
                  <a:pt x="359" y="127"/>
                  <a:pt x="359" y="112"/>
                </a:cubicBezTo>
                <a:cubicBezTo>
                  <a:pt x="359" y="29"/>
                  <a:pt x="359" y="29"/>
                  <a:pt x="359" y="29"/>
                </a:cubicBezTo>
                <a:cubicBezTo>
                  <a:pt x="359" y="13"/>
                  <a:pt x="346" y="0"/>
                  <a:pt x="33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27"/>
                  <a:pt x="13" y="140"/>
                  <a:pt x="29" y="140"/>
                </a:cubicBezTo>
                <a:close/>
              </a:path>
            </a:pathLst>
          </a:custGeom>
          <a:solidFill>
            <a:srgbClr val="0C22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15">
            <a:extLst>
              <a:ext uri="{FF2B5EF4-FFF2-40B4-BE49-F238E27FC236}">
                <a16:creationId xmlns:a16="http://schemas.microsoft.com/office/drawing/2014/main" id="{D3CF3F5A-0847-40A9-A663-F9B8627F2DBA}"/>
              </a:ext>
            </a:extLst>
          </p:cNvPr>
          <p:cNvSpPr>
            <a:spLocks/>
          </p:cNvSpPr>
          <p:nvPr/>
        </p:nvSpPr>
        <p:spPr bwMode="auto">
          <a:xfrm>
            <a:off x="8396176" y="3834085"/>
            <a:ext cx="174103" cy="65049"/>
          </a:xfrm>
          <a:custGeom>
            <a:avLst/>
            <a:gdLst>
              <a:gd name="T0" fmla="*/ 91 w 91"/>
              <a:gd name="T1" fmla="*/ 34 h 34"/>
              <a:gd name="T2" fmla="*/ 0 w 91"/>
              <a:gd name="T3" fmla="*/ 34 h 34"/>
              <a:gd name="T4" fmla="*/ 0 w 91"/>
              <a:gd name="T5" fmla="*/ 0 h 34"/>
              <a:gd name="T6" fmla="*/ 91 w 91"/>
              <a:gd name="T7" fmla="*/ 0 h 34"/>
              <a:gd name="T8" fmla="*/ 91 w 91"/>
              <a:gd name="T9" fmla="*/ 34 h 34"/>
              <a:gd name="T10" fmla="*/ 91 w 91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1" h="34">
                <a:moveTo>
                  <a:pt x="91" y="34"/>
                </a:moveTo>
                <a:lnTo>
                  <a:pt x="0" y="34"/>
                </a:lnTo>
                <a:lnTo>
                  <a:pt x="0" y="0"/>
                </a:lnTo>
                <a:lnTo>
                  <a:pt x="91" y="0"/>
                </a:lnTo>
                <a:lnTo>
                  <a:pt x="91" y="34"/>
                </a:lnTo>
                <a:lnTo>
                  <a:pt x="91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F5F1AD78-3D7C-407C-883C-7E49EEBECDDC}"/>
              </a:ext>
            </a:extLst>
          </p:cNvPr>
          <p:cNvSpPr>
            <a:spLocks/>
          </p:cNvSpPr>
          <p:nvPr/>
        </p:nvSpPr>
        <p:spPr bwMode="auto">
          <a:xfrm>
            <a:off x="8665940" y="3834085"/>
            <a:ext cx="309941" cy="65049"/>
          </a:xfrm>
          <a:custGeom>
            <a:avLst/>
            <a:gdLst>
              <a:gd name="T0" fmla="*/ 162 w 162"/>
              <a:gd name="T1" fmla="*/ 34 h 34"/>
              <a:gd name="T2" fmla="*/ 0 w 162"/>
              <a:gd name="T3" fmla="*/ 34 h 34"/>
              <a:gd name="T4" fmla="*/ 0 w 162"/>
              <a:gd name="T5" fmla="*/ 0 h 34"/>
              <a:gd name="T6" fmla="*/ 162 w 162"/>
              <a:gd name="T7" fmla="*/ 0 h 34"/>
              <a:gd name="T8" fmla="*/ 162 w 162"/>
              <a:gd name="T9" fmla="*/ 34 h 34"/>
              <a:gd name="T10" fmla="*/ 162 w 162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34">
                <a:moveTo>
                  <a:pt x="162" y="34"/>
                </a:moveTo>
                <a:lnTo>
                  <a:pt x="0" y="34"/>
                </a:lnTo>
                <a:lnTo>
                  <a:pt x="0" y="0"/>
                </a:lnTo>
                <a:lnTo>
                  <a:pt x="162" y="0"/>
                </a:lnTo>
                <a:lnTo>
                  <a:pt x="162" y="34"/>
                </a:lnTo>
                <a:lnTo>
                  <a:pt x="162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06D9E7DB-4D68-4AEA-B971-C7022125E5E3}"/>
              </a:ext>
            </a:extLst>
          </p:cNvPr>
          <p:cNvSpPr>
            <a:spLocks/>
          </p:cNvSpPr>
          <p:nvPr/>
        </p:nvSpPr>
        <p:spPr bwMode="auto">
          <a:xfrm>
            <a:off x="8516709" y="3968011"/>
            <a:ext cx="149231" cy="65049"/>
          </a:xfrm>
          <a:custGeom>
            <a:avLst/>
            <a:gdLst>
              <a:gd name="T0" fmla="*/ 78 w 78"/>
              <a:gd name="T1" fmla="*/ 34 h 34"/>
              <a:gd name="T2" fmla="*/ 0 w 78"/>
              <a:gd name="T3" fmla="*/ 34 h 34"/>
              <a:gd name="T4" fmla="*/ 0 w 78"/>
              <a:gd name="T5" fmla="*/ 0 h 34"/>
              <a:gd name="T6" fmla="*/ 78 w 78"/>
              <a:gd name="T7" fmla="*/ 0 h 34"/>
              <a:gd name="T8" fmla="*/ 78 w 78"/>
              <a:gd name="T9" fmla="*/ 34 h 34"/>
              <a:gd name="T10" fmla="*/ 78 w 78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34">
                <a:moveTo>
                  <a:pt x="78" y="34"/>
                </a:moveTo>
                <a:lnTo>
                  <a:pt x="0" y="34"/>
                </a:lnTo>
                <a:lnTo>
                  <a:pt x="0" y="0"/>
                </a:lnTo>
                <a:lnTo>
                  <a:pt x="78" y="0"/>
                </a:lnTo>
                <a:lnTo>
                  <a:pt x="78" y="34"/>
                </a:lnTo>
                <a:lnTo>
                  <a:pt x="78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853356AE-C86D-443A-9FB5-21D4751AAA1E}"/>
              </a:ext>
            </a:extLst>
          </p:cNvPr>
          <p:cNvSpPr>
            <a:spLocks/>
          </p:cNvSpPr>
          <p:nvPr/>
        </p:nvSpPr>
        <p:spPr bwMode="auto">
          <a:xfrm>
            <a:off x="8761601" y="3968011"/>
            <a:ext cx="669626" cy="65049"/>
          </a:xfrm>
          <a:custGeom>
            <a:avLst/>
            <a:gdLst>
              <a:gd name="T0" fmla="*/ 350 w 350"/>
              <a:gd name="T1" fmla="*/ 34 h 34"/>
              <a:gd name="T2" fmla="*/ 0 w 350"/>
              <a:gd name="T3" fmla="*/ 34 h 34"/>
              <a:gd name="T4" fmla="*/ 0 w 350"/>
              <a:gd name="T5" fmla="*/ 0 h 34"/>
              <a:gd name="T6" fmla="*/ 350 w 350"/>
              <a:gd name="T7" fmla="*/ 0 h 34"/>
              <a:gd name="T8" fmla="*/ 350 w 350"/>
              <a:gd name="T9" fmla="*/ 34 h 34"/>
              <a:gd name="T10" fmla="*/ 350 w 350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" h="34">
                <a:moveTo>
                  <a:pt x="350" y="34"/>
                </a:moveTo>
                <a:lnTo>
                  <a:pt x="0" y="34"/>
                </a:lnTo>
                <a:lnTo>
                  <a:pt x="0" y="0"/>
                </a:lnTo>
                <a:lnTo>
                  <a:pt x="350" y="0"/>
                </a:lnTo>
                <a:lnTo>
                  <a:pt x="350" y="34"/>
                </a:lnTo>
                <a:lnTo>
                  <a:pt x="350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7CCB3347-D1A6-48FA-B043-8D37487C8BCC}"/>
              </a:ext>
            </a:extLst>
          </p:cNvPr>
          <p:cNvSpPr>
            <a:spLocks/>
          </p:cNvSpPr>
          <p:nvPr/>
        </p:nvSpPr>
        <p:spPr bwMode="auto">
          <a:xfrm>
            <a:off x="8516709" y="4101936"/>
            <a:ext cx="149231" cy="65049"/>
          </a:xfrm>
          <a:custGeom>
            <a:avLst/>
            <a:gdLst>
              <a:gd name="T0" fmla="*/ 78 w 78"/>
              <a:gd name="T1" fmla="*/ 34 h 34"/>
              <a:gd name="T2" fmla="*/ 0 w 78"/>
              <a:gd name="T3" fmla="*/ 34 h 34"/>
              <a:gd name="T4" fmla="*/ 0 w 78"/>
              <a:gd name="T5" fmla="*/ 0 h 34"/>
              <a:gd name="T6" fmla="*/ 78 w 78"/>
              <a:gd name="T7" fmla="*/ 0 h 34"/>
              <a:gd name="T8" fmla="*/ 78 w 78"/>
              <a:gd name="T9" fmla="*/ 34 h 34"/>
              <a:gd name="T10" fmla="*/ 78 w 78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34">
                <a:moveTo>
                  <a:pt x="78" y="34"/>
                </a:moveTo>
                <a:lnTo>
                  <a:pt x="0" y="34"/>
                </a:lnTo>
                <a:lnTo>
                  <a:pt x="0" y="0"/>
                </a:lnTo>
                <a:lnTo>
                  <a:pt x="78" y="0"/>
                </a:lnTo>
                <a:lnTo>
                  <a:pt x="78" y="34"/>
                </a:lnTo>
                <a:lnTo>
                  <a:pt x="78" y="34"/>
                </a:lnTo>
                <a:close/>
              </a:path>
            </a:pathLst>
          </a:custGeom>
          <a:solidFill>
            <a:srgbClr val="948FB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0">
            <a:extLst>
              <a:ext uri="{FF2B5EF4-FFF2-40B4-BE49-F238E27FC236}">
                <a16:creationId xmlns:a16="http://schemas.microsoft.com/office/drawing/2014/main" id="{9A054EE2-2FF3-4E30-BBCF-7890DE7D14EA}"/>
              </a:ext>
            </a:extLst>
          </p:cNvPr>
          <p:cNvSpPr>
            <a:spLocks/>
          </p:cNvSpPr>
          <p:nvPr/>
        </p:nvSpPr>
        <p:spPr bwMode="auto">
          <a:xfrm>
            <a:off x="8761601" y="4101936"/>
            <a:ext cx="669626" cy="65049"/>
          </a:xfrm>
          <a:custGeom>
            <a:avLst/>
            <a:gdLst>
              <a:gd name="T0" fmla="*/ 350 w 350"/>
              <a:gd name="T1" fmla="*/ 34 h 34"/>
              <a:gd name="T2" fmla="*/ 0 w 350"/>
              <a:gd name="T3" fmla="*/ 34 h 34"/>
              <a:gd name="T4" fmla="*/ 0 w 350"/>
              <a:gd name="T5" fmla="*/ 0 h 34"/>
              <a:gd name="T6" fmla="*/ 350 w 350"/>
              <a:gd name="T7" fmla="*/ 0 h 34"/>
              <a:gd name="T8" fmla="*/ 350 w 350"/>
              <a:gd name="T9" fmla="*/ 34 h 34"/>
              <a:gd name="T10" fmla="*/ 350 w 350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0" h="34">
                <a:moveTo>
                  <a:pt x="350" y="34"/>
                </a:moveTo>
                <a:lnTo>
                  <a:pt x="0" y="34"/>
                </a:lnTo>
                <a:lnTo>
                  <a:pt x="0" y="0"/>
                </a:lnTo>
                <a:lnTo>
                  <a:pt x="350" y="0"/>
                </a:lnTo>
                <a:lnTo>
                  <a:pt x="350" y="34"/>
                </a:lnTo>
                <a:lnTo>
                  <a:pt x="350" y="34"/>
                </a:lnTo>
                <a:close/>
              </a:path>
            </a:pathLst>
          </a:custGeom>
          <a:solidFill>
            <a:srgbClr val="8EB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21">
            <a:extLst>
              <a:ext uri="{FF2B5EF4-FFF2-40B4-BE49-F238E27FC236}">
                <a16:creationId xmlns:a16="http://schemas.microsoft.com/office/drawing/2014/main" id="{8E787E7F-C970-47AB-8B8B-7F3F5E6657F1}"/>
              </a:ext>
            </a:extLst>
          </p:cNvPr>
          <p:cNvSpPr>
            <a:spLocks/>
          </p:cNvSpPr>
          <p:nvPr/>
        </p:nvSpPr>
        <p:spPr bwMode="auto">
          <a:xfrm>
            <a:off x="7653848" y="0"/>
            <a:ext cx="137752" cy="1813729"/>
          </a:xfrm>
          <a:custGeom>
            <a:avLst/>
            <a:gdLst>
              <a:gd name="T0" fmla="*/ 72 w 72"/>
              <a:gd name="T1" fmla="*/ 948 h 948"/>
              <a:gd name="T2" fmla="*/ 0 w 72"/>
              <a:gd name="T3" fmla="*/ 948 h 948"/>
              <a:gd name="T4" fmla="*/ 0 w 72"/>
              <a:gd name="T5" fmla="*/ 0 h 948"/>
              <a:gd name="T6" fmla="*/ 72 w 72"/>
              <a:gd name="T7" fmla="*/ 0 h 948"/>
              <a:gd name="T8" fmla="*/ 72 w 72"/>
              <a:gd name="T9" fmla="*/ 948 h 948"/>
              <a:gd name="T10" fmla="*/ 72 w 72"/>
              <a:gd name="T11" fmla="*/ 948 h 9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2" h="948">
                <a:moveTo>
                  <a:pt x="72" y="948"/>
                </a:moveTo>
                <a:lnTo>
                  <a:pt x="0" y="948"/>
                </a:lnTo>
                <a:lnTo>
                  <a:pt x="0" y="0"/>
                </a:lnTo>
                <a:lnTo>
                  <a:pt x="72" y="0"/>
                </a:lnTo>
                <a:lnTo>
                  <a:pt x="72" y="948"/>
                </a:lnTo>
                <a:lnTo>
                  <a:pt x="72" y="948"/>
                </a:lnTo>
                <a:close/>
              </a:path>
            </a:pathLst>
          </a:custGeom>
          <a:solidFill>
            <a:srgbClr val="1621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22">
            <a:extLst>
              <a:ext uri="{FF2B5EF4-FFF2-40B4-BE49-F238E27FC236}">
                <a16:creationId xmlns:a16="http://schemas.microsoft.com/office/drawing/2014/main" id="{E3A01D72-E785-44BC-9CCB-BC484C69620C}"/>
              </a:ext>
            </a:extLst>
          </p:cNvPr>
          <p:cNvSpPr>
            <a:spLocks/>
          </p:cNvSpPr>
          <p:nvPr/>
        </p:nvSpPr>
        <p:spPr bwMode="auto">
          <a:xfrm>
            <a:off x="7458700" y="1614755"/>
            <a:ext cx="516569" cy="566312"/>
          </a:xfrm>
          <a:custGeom>
            <a:avLst/>
            <a:gdLst>
              <a:gd name="T0" fmla="*/ 270 w 270"/>
              <a:gd name="T1" fmla="*/ 296 h 296"/>
              <a:gd name="T2" fmla="*/ 0 w 270"/>
              <a:gd name="T3" fmla="*/ 296 h 296"/>
              <a:gd name="T4" fmla="*/ 26 w 270"/>
              <a:gd name="T5" fmla="*/ 0 h 296"/>
              <a:gd name="T6" fmla="*/ 244 w 270"/>
              <a:gd name="T7" fmla="*/ 0 h 296"/>
              <a:gd name="T8" fmla="*/ 270 w 270"/>
              <a:gd name="T9" fmla="*/ 296 h 296"/>
              <a:gd name="T10" fmla="*/ 270 w 270"/>
              <a:gd name="T11" fmla="*/ 296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0" h="296">
                <a:moveTo>
                  <a:pt x="270" y="296"/>
                </a:moveTo>
                <a:lnTo>
                  <a:pt x="0" y="296"/>
                </a:lnTo>
                <a:lnTo>
                  <a:pt x="26" y="0"/>
                </a:lnTo>
                <a:lnTo>
                  <a:pt x="244" y="0"/>
                </a:lnTo>
                <a:lnTo>
                  <a:pt x="270" y="296"/>
                </a:lnTo>
                <a:lnTo>
                  <a:pt x="270" y="296"/>
                </a:lnTo>
                <a:close/>
              </a:path>
            </a:pathLst>
          </a:custGeom>
          <a:solidFill>
            <a:srgbClr val="2230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23">
            <a:extLst>
              <a:ext uri="{FF2B5EF4-FFF2-40B4-BE49-F238E27FC236}">
                <a16:creationId xmlns:a16="http://schemas.microsoft.com/office/drawing/2014/main" id="{182C12AE-52D5-4BEA-987B-CAAE9B52F1D9}"/>
              </a:ext>
            </a:extLst>
          </p:cNvPr>
          <p:cNvSpPr>
            <a:spLocks/>
          </p:cNvSpPr>
          <p:nvPr/>
        </p:nvSpPr>
        <p:spPr bwMode="auto">
          <a:xfrm>
            <a:off x="7397477" y="2108364"/>
            <a:ext cx="650494" cy="72702"/>
          </a:xfrm>
          <a:custGeom>
            <a:avLst/>
            <a:gdLst>
              <a:gd name="T0" fmla="*/ 10 w 170"/>
              <a:gd name="T1" fmla="*/ 0 h 19"/>
              <a:gd name="T2" fmla="*/ 160 w 170"/>
              <a:gd name="T3" fmla="*/ 0 h 19"/>
              <a:gd name="T4" fmla="*/ 170 w 170"/>
              <a:gd name="T5" fmla="*/ 9 h 19"/>
              <a:gd name="T6" fmla="*/ 160 w 170"/>
              <a:gd name="T7" fmla="*/ 19 h 19"/>
              <a:gd name="T8" fmla="*/ 10 w 170"/>
              <a:gd name="T9" fmla="*/ 19 h 19"/>
              <a:gd name="T10" fmla="*/ 0 w 170"/>
              <a:gd name="T11" fmla="*/ 9 h 19"/>
              <a:gd name="T12" fmla="*/ 10 w 170"/>
              <a:gd name="T13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0" h="19">
                <a:moveTo>
                  <a:pt x="1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6" y="0"/>
                  <a:pt x="170" y="4"/>
                  <a:pt x="170" y="9"/>
                </a:cubicBezTo>
                <a:cubicBezTo>
                  <a:pt x="170" y="14"/>
                  <a:pt x="166" y="19"/>
                  <a:pt x="160" y="19"/>
                </a:cubicBezTo>
                <a:cubicBezTo>
                  <a:pt x="10" y="19"/>
                  <a:pt x="10" y="19"/>
                  <a:pt x="10" y="19"/>
                </a:cubicBezTo>
                <a:cubicBezTo>
                  <a:pt x="5" y="19"/>
                  <a:pt x="0" y="14"/>
                  <a:pt x="0" y="9"/>
                </a:cubicBezTo>
                <a:cubicBezTo>
                  <a:pt x="0" y="4"/>
                  <a:pt x="5" y="0"/>
                  <a:pt x="10" y="0"/>
                </a:cubicBezTo>
                <a:close/>
              </a:path>
            </a:pathLst>
          </a:custGeom>
          <a:solidFill>
            <a:srgbClr val="1621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4">
            <a:extLst>
              <a:ext uri="{FF2B5EF4-FFF2-40B4-BE49-F238E27FC236}">
                <a16:creationId xmlns:a16="http://schemas.microsoft.com/office/drawing/2014/main" id="{652A04EC-C6A5-4206-B16A-E09F3CC19BD7}"/>
              </a:ext>
            </a:extLst>
          </p:cNvPr>
          <p:cNvSpPr>
            <a:spLocks/>
          </p:cNvSpPr>
          <p:nvPr/>
        </p:nvSpPr>
        <p:spPr bwMode="auto">
          <a:xfrm>
            <a:off x="7204242" y="2181067"/>
            <a:ext cx="373077" cy="671539"/>
          </a:xfrm>
          <a:custGeom>
            <a:avLst/>
            <a:gdLst>
              <a:gd name="T0" fmla="*/ 66 w 97"/>
              <a:gd name="T1" fmla="*/ 0 h 175"/>
              <a:gd name="T2" fmla="*/ 0 w 97"/>
              <a:gd name="T3" fmla="*/ 82 h 175"/>
              <a:gd name="T4" fmla="*/ 41 w 97"/>
              <a:gd name="T5" fmla="*/ 175 h 175"/>
              <a:gd name="T6" fmla="*/ 31 w 97"/>
              <a:gd name="T7" fmla="*/ 79 h 175"/>
              <a:gd name="T8" fmla="*/ 97 w 97"/>
              <a:gd name="T9" fmla="*/ 0 h 175"/>
              <a:gd name="T10" fmla="*/ 66 w 97"/>
              <a:gd name="T11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" h="175">
                <a:moveTo>
                  <a:pt x="66" y="0"/>
                </a:moveTo>
                <a:cubicBezTo>
                  <a:pt x="0" y="82"/>
                  <a:pt x="0" y="82"/>
                  <a:pt x="0" y="82"/>
                </a:cubicBezTo>
                <a:cubicBezTo>
                  <a:pt x="41" y="175"/>
                  <a:pt x="41" y="175"/>
                  <a:pt x="41" y="175"/>
                </a:cubicBezTo>
                <a:cubicBezTo>
                  <a:pt x="41" y="175"/>
                  <a:pt x="82" y="175"/>
                  <a:pt x="31" y="79"/>
                </a:cubicBezTo>
                <a:cubicBezTo>
                  <a:pt x="97" y="0"/>
                  <a:pt x="97" y="0"/>
                  <a:pt x="97" y="0"/>
                </a:cubicBezTo>
                <a:cubicBezTo>
                  <a:pt x="66" y="0"/>
                  <a:pt x="66" y="0"/>
                  <a:pt x="66" y="0"/>
                </a:cubicBezTo>
                <a:close/>
              </a:path>
            </a:pathLst>
          </a:custGeom>
          <a:solidFill>
            <a:srgbClr val="2230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25">
            <a:extLst>
              <a:ext uri="{FF2B5EF4-FFF2-40B4-BE49-F238E27FC236}">
                <a16:creationId xmlns:a16="http://schemas.microsoft.com/office/drawing/2014/main" id="{6BDBD7E9-95C0-4AFD-9364-01DB0011F4B1}"/>
              </a:ext>
            </a:extLst>
          </p:cNvPr>
          <p:cNvSpPr>
            <a:spLocks/>
          </p:cNvSpPr>
          <p:nvPr/>
        </p:nvSpPr>
        <p:spPr bwMode="auto">
          <a:xfrm>
            <a:off x="7864302" y="2181067"/>
            <a:ext cx="367338" cy="671539"/>
          </a:xfrm>
          <a:custGeom>
            <a:avLst/>
            <a:gdLst>
              <a:gd name="T0" fmla="*/ 30 w 96"/>
              <a:gd name="T1" fmla="*/ 0 h 175"/>
              <a:gd name="T2" fmla="*/ 96 w 96"/>
              <a:gd name="T3" fmla="*/ 82 h 175"/>
              <a:gd name="T4" fmla="*/ 55 w 96"/>
              <a:gd name="T5" fmla="*/ 175 h 175"/>
              <a:gd name="T6" fmla="*/ 65 w 96"/>
              <a:gd name="T7" fmla="*/ 79 h 175"/>
              <a:gd name="T8" fmla="*/ 0 w 96"/>
              <a:gd name="T9" fmla="*/ 0 h 175"/>
              <a:gd name="T10" fmla="*/ 30 w 96"/>
              <a:gd name="T11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6" h="175">
                <a:moveTo>
                  <a:pt x="30" y="0"/>
                </a:moveTo>
                <a:cubicBezTo>
                  <a:pt x="96" y="82"/>
                  <a:pt x="96" y="82"/>
                  <a:pt x="96" y="82"/>
                </a:cubicBezTo>
                <a:cubicBezTo>
                  <a:pt x="55" y="175"/>
                  <a:pt x="55" y="175"/>
                  <a:pt x="55" y="175"/>
                </a:cubicBezTo>
                <a:cubicBezTo>
                  <a:pt x="55" y="175"/>
                  <a:pt x="14" y="175"/>
                  <a:pt x="65" y="79"/>
                </a:cubicBezTo>
                <a:cubicBezTo>
                  <a:pt x="0" y="0"/>
                  <a:pt x="0" y="0"/>
                  <a:pt x="0" y="0"/>
                </a:cubicBezTo>
                <a:cubicBezTo>
                  <a:pt x="30" y="0"/>
                  <a:pt x="30" y="0"/>
                  <a:pt x="30" y="0"/>
                </a:cubicBezTo>
                <a:close/>
              </a:path>
            </a:pathLst>
          </a:custGeom>
          <a:solidFill>
            <a:srgbClr val="2230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Freeform 26">
            <a:extLst>
              <a:ext uri="{FF2B5EF4-FFF2-40B4-BE49-F238E27FC236}">
                <a16:creationId xmlns:a16="http://schemas.microsoft.com/office/drawing/2014/main" id="{376F2120-818E-46F0-8317-C23BC430D211}"/>
              </a:ext>
            </a:extLst>
          </p:cNvPr>
          <p:cNvSpPr>
            <a:spLocks/>
          </p:cNvSpPr>
          <p:nvPr/>
        </p:nvSpPr>
        <p:spPr bwMode="auto">
          <a:xfrm>
            <a:off x="7420436" y="2557970"/>
            <a:ext cx="596924" cy="593097"/>
          </a:xfrm>
          <a:custGeom>
            <a:avLst/>
            <a:gdLst>
              <a:gd name="T0" fmla="*/ 125 w 156"/>
              <a:gd name="T1" fmla="*/ 155 h 155"/>
              <a:gd name="T2" fmla="*/ 30 w 156"/>
              <a:gd name="T3" fmla="*/ 155 h 155"/>
              <a:gd name="T4" fmla="*/ 0 w 156"/>
              <a:gd name="T5" fmla="*/ 125 h 155"/>
              <a:gd name="T6" fmla="*/ 0 w 156"/>
              <a:gd name="T7" fmla="*/ 30 h 155"/>
              <a:gd name="T8" fmla="*/ 30 w 156"/>
              <a:gd name="T9" fmla="*/ 0 h 155"/>
              <a:gd name="T10" fmla="*/ 125 w 156"/>
              <a:gd name="T11" fmla="*/ 0 h 155"/>
              <a:gd name="T12" fmla="*/ 156 w 156"/>
              <a:gd name="T13" fmla="*/ 30 h 155"/>
              <a:gd name="T14" fmla="*/ 156 w 156"/>
              <a:gd name="T15" fmla="*/ 125 h 155"/>
              <a:gd name="T16" fmla="*/ 125 w 156"/>
              <a:gd name="T1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6" h="155">
                <a:moveTo>
                  <a:pt x="125" y="155"/>
                </a:moveTo>
                <a:cubicBezTo>
                  <a:pt x="30" y="155"/>
                  <a:pt x="30" y="155"/>
                  <a:pt x="30" y="155"/>
                </a:cubicBezTo>
                <a:cubicBezTo>
                  <a:pt x="14" y="155"/>
                  <a:pt x="0" y="141"/>
                  <a:pt x="0" y="125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42" y="0"/>
                  <a:pt x="156" y="13"/>
                  <a:pt x="156" y="30"/>
                </a:cubicBezTo>
                <a:cubicBezTo>
                  <a:pt x="156" y="125"/>
                  <a:pt x="156" y="125"/>
                  <a:pt x="156" y="125"/>
                </a:cubicBezTo>
                <a:cubicBezTo>
                  <a:pt x="156" y="141"/>
                  <a:pt x="142" y="155"/>
                  <a:pt x="125" y="155"/>
                </a:cubicBezTo>
                <a:close/>
              </a:path>
            </a:pathLst>
          </a:custGeom>
          <a:solidFill>
            <a:srgbClr val="F15F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27">
            <a:extLst>
              <a:ext uri="{FF2B5EF4-FFF2-40B4-BE49-F238E27FC236}">
                <a16:creationId xmlns:a16="http://schemas.microsoft.com/office/drawing/2014/main" id="{2D73732B-A31B-4FF4-8408-671F51689B20}"/>
              </a:ext>
            </a:extLst>
          </p:cNvPr>
          <p:cNvSpPr>
            <a:spLocks noEditPoints="1"/>
          </p:cNvSpPr>
          <p:nvPr/>
        </p:nvSpPr>
        <p:spPr bwMode="auto">
          <a:xfrm>
            <a:off x="7500791" y="2634499"/>
            <a:ext cx="436214" cy="440040"/>
          </a:xfrm>
          <a:custGeom>
            <a:avLst/>
            <a:gdLst>
              <a:gd name="T0" fmla="*/ 57 w 114"/>
              <a:gd name="T1" fmla="*/ 92 h 115"/>
              <a:gd name="T2" fmla="*/ 22 w 114"/>
              <a:gd name="T3" fmla="*/ 57 h 115"/>
              <a:gd name="T4" fmla="*/ 57 w 114"/>
              <a:gd name="T5" fmla="*/ 23 h 115"/>
              <a:gd name="T6" fmla="*/ 91 w 114"/>
              <a:gd name="T7" fmla="*/ 57 h 115"/>
              <a:gd name="T8" fmla="*/ 57 w 114"/>
              <a:gd name="T9" fmla="*/ 92 h 115"/>
              <a:gd name="T10" fmla="*/ 114 w 114"/>
              <a:gd name="T11" fmla="*/ 69 h 115"/>
              <a:gd name="T12" fmla="*/ 114 w 114"/>
              <a:gd name="T13" fmla="*/ 46 h 115"/>
              <a:gd name="T14" fmla="*/ 100 w 114"/>
              <a:gd name="T15" fmla="*/ 43 h 115"/>
              <a:gd name="T16" fmla="*/ 97 w 114"/>
              <a:gd name="T17" fmla="*/ 37 h 115"/>
              <a:gd name="T18" fmla="*/ 105 w 114"/>
              <a:gd name="T19" fmla="*/ 25 h 115"/>
              <a:gd name="T20" fmla="*/ 89 w 114"/>
              <a:gd name="T21" fmla="*/ 9 h 115"/>
              <a:gd name="T22" fmla="*/ 77 w 114"/>
              <a:gd name="T23" fmla="*/ 17 h 115"/>
              <a:gd name="T24" fmla="*/ 71 w 114"/>
              <a:gd name="T25" fmla="*/ 14 h 115"/>
              <a:gd name="T26" fmla="*/ 68 w 114"/>
              <a:gd name="T27" fmla="*/ 0 h 115"/>
              <a:gd name="T28" fmla="*/ 57 w 114"/>
              <a:gd name="T29" fmla="*/ 0 h 115"/>
              <a:gd name="T30" fmla="*/ 45 w 114"/>
              <a:gd name="T31" fmla="*/ 0 h 115"/>
              <a:gd name="T32" fmla="*/ 43 w 114"/>
              <a:gd name="T33" fmla="*/ 14 h 115"/>
              <a:gd name="T34" fmla="*/ 36 w 114"/>
              <a:gd name="T35" fmla="*/ 17 h 115"/>
              <a:gd name="T36" fmla="*/ 25 w 114"/>
              <a:gd name="T37" fmla="*/ 9 h 115"/>
              <a:gd name="T38" fmla="*/ 8 w 114"/>
              <a:gd name="T39" fmla="*/ 25 h 115"/>
              <a:gd name="T40" fmla="*/ 16 w 114"/>
              <a:gd name="T41" fmla="*/ 37 h 115"/>
              <a:gd name="T42" fmla="*/ 14 w 114"/>
              <a:gd name="T43" fmla="*/ 43 h 115"/>
              <a:gd name="T44" fmla="*/ 0 w 114"/>
              <a:gd name="T45" fmla="*/ 46 h 115"/>
              <a:gd name="T46" fmla="*/ 0 w 114"/>
              <a:gd name="T47" fmla="*/ 69 h 115"/>
              <a:gd name="T48" fmla="*/ 14 w 114"/>
              <a:gd name="T49" fmla="*/ 71 h 115"/>
              <a:gd name="T50" fmla="*/ 16 w 114"/>
              <a:gd name="T51" fmla="*/ 78 h 115"/>
              <a:gd name="T52" fmla="*/ 8 w 114"/>
              <a:gd name="T53" fmla="*/ 90 h 115"/>
              <a:gd name="T54" fmla="*/ 25 w 114"/>
              <a:gd name="T55" fmla="*/ 106 h 115"/>
              <a:gd name="T56" fmla="*/ 36 w 114"/>
              <a:gd name="T57" fmla="*/ 98 h 115"/>
              <a:gd name="T58" fmla="*/ 43 w 114"/>
              <a:gd name="T59" fmla="*/ 100 h 115"/>
              <a:gd name="T60" fmla="*/ 45 w 114"/>
              <a:gd name="T61" fmla="*/ 115 h 115"/>
              <a:gd name="T62" fmla="*/ 57 w 114"/>
              <a:gd name="T63" fmla="*/ 115 h 115"/>
              <a:gd name="T64" fmla="*/ 68 w 114"/>
              <a:gd name="T65" fmla="*/ 115 h 115"/>
              <a:gd name="T66" fmla="*/ 71 w 114"/>
              <a:gd name="T67" fmla="*/ 100 h 115"/>
              <a:gd name="T68" fmla="*/ 77 w 114"/>
              <a:gd name="T69" fmla="*/ 98 h 115"/>
              <a:gd name="T70" fmla="*/ 89 w 114"/>
              <a:gd name="T71" fmla="*/ 106 h 115"/>
              <a:gd name="T72" fmla="*/ 105 w 114"/>
              <a:gd name="T73" fmla="*/ 90 h 115"/>
              <a:gd name="T74" fmla="*/ 97 w 114"/>
              <a:gd name="T75" fmla="*/ 78 h 115"/>
              <a:gd name="T76" fmla="*/ 100 w 114"/>
              <a:gd name="T77" fmla="*/ 71 h 115"/>
              <a:gd name="T78" fmla="*/ 114 w 114"/>
              <a:gd name="T79" fmla="*/ 6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4" h="115">
                <a:moveTo>
                  <a:pt x="57" y="92"/>
                </a:moveTo>
                <a:cubicBezTo>
                  <a:pt x="38" y="92"/>
                  <a:pt x="22" y="76"/>
                  <a:pt x="22" y="57"/>
                </a:cubicBezTo>
                <a:cubicBezTo>
                  <a:pt x="22" y="38"/>
                  <a:pt x="38" y="23"/>
                  <a:pt x="57" y="23"/>
                </a:cubicBezTo>
                <a:cubicBezTo>
                  <a:pt x="76" y="23"/>
                  <a:pt x="91" y="38"/>
                  <a:pt x="91" y="57"/>
                </a:cubicBezTo>
                <a:cubicBezTo>
                  <a:pt x="91" y="76"/>
                  <a:pt x="76" y="92"/>
                  <a:pt x="57" y="92"/>
                </a:cubicBezTo>
                <a:close/>
                <a:moveTo>
                  <a:pt x="114" y="69"/>
                </a:moveTo>
                <a:cubicBezTo>
                  <a:pt x="114" y="46"/>
                  <a:pt x="114" y="46"/>
                  <a:pt x="114" y="46"/>
                </a:cubicBezTo>
                <a:cubicBezTo>
                  <a:pt x="100" y="43"/>
                  <a:pt x="100" y="43"/>
                  <a:pt x="100" y="43"/>
                </a:cubicBezTo>
                <a:cubicBezTo>
                  <a:pt x="99" y="41"/>
                  <a:pt x="98" y="39"/>
                  <a:pt x="97" y="37"/>
                </a:cubicBezTo>
                <a:cubicBezTo>
                  <a:pt x="105" y="25"/>
                  <a:pt x="105" y="25"/>
                  <a:pt x="105" y="25"/>
                </a:cubicBezTo>
                <a:cubicBezTo>
                  <a:pt x="89" y="9"/>
                  <a:pt x="89" y="9"/>
                  <a:pt x="89" y="9"/>
                </a:cubicBezTo>
                <a:cubicBezTo>
                  <a:pt x="77" y="17"/>
                  <a:pt x="77" y="17"/>
                  <a:pt x="77" y="17"/>
                </a:cubicBezTo>
                <a:cubicBezTo>
                  <a:pt x="75" y="16"/>
                  <a:pt x="73" y="15"/>
                  <a:pt x="71" y="14"/>
                </a:cubicBezTo>
                <a:cubicBezTo>
                  <a:pt x="68" y="0"/>
                  <a:pt x="68" y="0"/>
                  <a:pt x="68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3" y="14"/>
                  <a:pt x="43" y="14"/>
                  <a:pt x="43" y="14"/>
                </a:cubicBezTo>
                <a:cubicBezTo>
                  <a:pt x="40" y="15"/>
                  <a:pt x="38" y="16"/>
                  <a:pt x="36" y="17"/>
                </a:cubicBezTo>
                <a:cubicBezTo>
                  <a:pt x="25" y="9"/>
                  <a:pt x="25" y="9"/>
                  <a:pt x="25" y="9"/>
                </a:cubicBezTo>
                <a:cubicBezTo>
                  <a:pt x="8" y="25"/>
                  <a:pt x="8" y="25"/>
                  <a:pt x="8" y="25"/>
                </a:cubicBezTo>
                <a:cubicBezTo>
                  <a:pt x="16" y="37"/>
                  <a:pt x="16" y="37"/>
                  <a:pt x="16" y="37"/>
                </a:cubicBezTo>
                <a:cubicBezTo>
                  <a:pt x="15" y="39"/>
                  <a:pt x="14" y="41"/>
                  <a:pt x="14" y="43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69"/>
                  <a:pt x="0" y="69"/>
                  <a:pt x="0" y="69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4"/>
                  <a:pt x="15" y="76"/>
                  <a:pt x="16" y="78"/>
                </a:cubicBezTo>
                <a:cubicBezTo>
                  <a:pt x="8" y="90"/>
                  <a:pt x="8" y="90"/>
                  <a:pt x="8" y="90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36" y="98"/>
                  <a:pt x="36" y="98"/>
                  <a:pt x="36" y="98"/>
                </a:cubicBezTo>
                <a:cubicBezTo>
                  <a:pt x="38" y="99"/>
                  <a:pt x="40" y="100"/>
                  <a:pt x="43" y="100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8" y="115"/>
                  <a:pt x="68" y="115"/>
                  <a:pt x="68" y="115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3" y="100"/>
                  <a:pt x="75" y="99"/>
                  <a:pt x="77" y="98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97" y="78"/>
                  <a:pt x="97" y="78"/>
                  <a:pt x="97" y="78"/>
                </a:cubicBezTo>
                <a:cubicBezTo>
                  <a:pt x="98" y="76"/>
                  <a:pt x="99" y="74"/>
                  <a:pt x="100" y="71"/>
                </a:cubicBezTo>
                <a:cubicBezTo>
                  <a:pt x="114" y="69"/>
                  <a:pt x="114" y="69"/>
                  <a:pt x="114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001788B-1411-4E8F-818F-265CB0729FCE}"/>
              </a:ext>
            </a:extLst>
          </p:cNvPr>
          <p:cNvGrpSpPr/>
          <p:nvPr/>
        </p:nvGrpSpPr>
        <p:grpSpPr>
          <a:xfrm>
            <a:off x="5660275" y="3608326"/>
            <a:ext cx="2047143" cy="2598148"/>
            <a:chOff x="5660275" y="3608326"/>
            <a:chExt cx="2047143" cy="2598148"/>
          </a:xfrm>
        </p:grpSpPr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7394D67-62F2-4DFE-B1BA-ED7F63DD8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079" y="3608326"/>
              <a:ext cx="1337339" cy="1777378"/>
            </a:xfrm>
            <a:custGeom>
              <a:avLst/>
              <a:gdLst>
                <a:gd name="T0" fmla="*/ 11 w 349"/>
                <a:gd name="T1" fmla="*/ 460 h 464"/>
                <a:gd name="T2" fmla="*/ 348 w 349"/>
                <a:gd name="T3" fmla="*/ 10 h 464"/>
                <a:gd name="T4" fmla="*/ 347 w 349"/>
                <a:gd name="T5" fmla="*/ 2 h 464"/>
                <a:gd name="T6" fmla="*/ 339 w 349"/>
                <a:gd name="T7" fmla="*/ 2 h 464"/>
                <a:gd name="T8" fmla="*/ 3 w 349"/>
                <a:gd name="T9" fmla="*/ 257 h 464"/>
                <a:gd name="T10" fmla="*/ 0 w 349"/>
                <a:gd name="T11" fmla="*/ 262 h 464"/>
                <a:gd name="T12" fmla="*/ 0 w 349"/>
                <a:gd name="T13" fmla="*/ 457 h 464"/>
                <a:gd name="T14" fmla="*/ 6 w 349"/>
                <a:gd name="T15" fmla="*/ 463 h 464"/>
                <a:gd name="T16" fmla="*/ 12 w 349"/>
                <a:gd name="T17" fmla="*/ 457 h 464"/>
                <a:gd name="T18" fmla="*/ 12 w 349"/>
                <a:gd name="T19" fmla="*/ 265 h 464"/>
                <a:gd name="T20" fmla="*/ 312 w 349"/>
                <a:gd name="T21" fmla="*/ 37 h 464"/>
                <a:gd name="T22" fmla="*/ 2 w 349"/>
                <a:gd name="T23" fmla="*/ 453 h 464"/>
                <a:gd name="T24" fmla="*/ 3 w 349"/>
                <a:gd name="T25" fmla="*/ 462 h 464"/>
                <a:gd name="T26" fmla="*/ 11 w 349"/>
                <a:gd name="T27" fmla="*/ 46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9" h="464">
                  <a:moveTo>
                    <a:pt x="11" y="460"/>
                  </a:moveTo>
                  <a:cubicBezTo>
                    <a:pt x="348" y="10"/>
                    <a:pt x="348" y="10"/>
                    <a:pt x="348" y="10"/>
                  </a:cubicBezTo>
                  <a:cubicBezTo>
                    <a:pt x="349" y="8"/>
                    <a:pt x="349" y="4"/>
                    <a:pt x="347" y="2"/>
                  </a:cubicBezTo>
                  <a:cubicBezTo>
                    <a:pt x="345" y="0"/>
                    <a:pt x="341" y="0"/>
                    <a:pt x="339" y="2"/>
                  </a:cubicBezTo>
                  <a:cubicBezTo>
                    <a:pt x="3" y="257"/>
                    <a:pt x="3" y="257"/>
                    <a:pt x="3" y="257"/>
                  </a:cubicBezTo>
                  <a:cubicBezTo>
                    <a:pt x="1" y="258"/>
                    <a:pt x="0" y="260"/>
                    <a:pt x="0" y="262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460"/>
                    <a:pt x="3" y="463"/>
                    <a:pt x="6" y="463"/>
                  </a:cubicBezTo>
                  <a:cubicBezTo>
                    <a:pt x="10" y="463"/>
                    <a:pt x="12" y="460"/>
                    <a:pt x="12" y="457"/>
                  </a:cubicBezTo>
                  <a:cubicBezTo>
                    <a:pt x="12" y="265"/>
                    <a:pt x="12" y="265"/>
                    <a:pt x="12" y="265"/>
                  </a:cubicBezTo>
                  <a:cubicBezTo>
                    <a:pt x="312" y="37"/>
                    <a:pt x="312" y="37"/>
                    <a:pt x="312" y="37"/>
                  </a:cubicBezTo>
                  <a:cubicBezTo>
                    <a:pt x="2" y="453"/>
                    <a:pt x="2" y="453"/>
                    <a:pt x="2" y="453"/>
                  </a:cubicBezTo>
                  <a:cubicBezTo>
                    <a:pt x="0" y="456"/>
                    <a:pt x="0" y="460"/>
                    <a:pt x="3" y="462"/>
                  </a:cubicBezTo>
                  <a:cubicBezTo>
                    <a:pt x="5" y="464"/>
                    <a:pt x="9" y="463"/>
                    <a:pt x="11" y="460"/>
                  </a:cubicBez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836BA6E3-2263-413B-9344-EF5F6BA10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0079" y="3971837"/>
              <a:ext cx="1065662" cy="809290"/>
            </a:xfrm>
            <a:custGeom>
              <a:avLst/>
              <a:gdLst>
                <a:gd name="T0" fmla="*/ 4 w 278"/>
                <a:gd name="T1" fmla="*/ 172 h 211"/>
                <a:gd name="T2" fmla="*/ 122 w 278"/>
                <a:gd name="T3" fmla="*/ 210 h 211"/>
                <a:gd name="T4" fmla="*/ 127 w 278"/>
                <a:gd name="T5" fmla="*/ 210 h 211"/>
                <a:gd name="T6" fmla="*/ 130 w 278"/>
                <a:gd name="T7" fmla="*/ 205 h 211"/>
                <a:gd name="T8" fmla="*/ 130 w 278"/>
                <a:gd name="T9" fmla="*/ 84 h 211"/>
                <a:gd name="T10" fmla="*/ 219 w 278"/>
                <a:gd name="T11" fmla="*/ 84 h 211"/>
                <a:gd name="T12" fmla="*/ 223 w 278"/>
                <a:gd name="T13" fmla="*/ 82 h 211"/>
                <a:gd name="T14" fmla="*/ 225 w 278"/>
                <a:gd name="T15" fmla="*/ 78 h 211"/>
                <a:gd name="T16" fmla="*/ 225 w 278"/>
                <a:gd name="T17" fmla="*/ 12 h 211"/>
                <a:gd name="T18" fmla="*/ 272 w 278"/>
                <a:gd name="T19" fmla="*/ 12 h 211"/>
                <a:gd name="T20" fmla="*/ 278 w 278"/>
                <a:gd name="T21" fmla="*/ 6 h 211"/>
                <a:gd name="T22" fmla="*/ 272 w 278"/>
                <a:gd name="T23" fmla="*/ 0 h 211"/>
                <a:gd name="T24" fmla="*/ 219 w 278"/>
                <a:gd name="T25" fmla="*/ 0 h 211"/>
                <a:gd name="T26" fmla="*/ 214 w 278"/>
                <a:gd name="T27" fmla="*/ 1 h 211"/>
                <a:gd name="T28" fmla="*/ 213 w 278"/>
                <a:gd name="T29" fmla="*/ 6 h 211"/>
                <a:gd name="T30" fmla="*/ 213 w 278"/>
                <a:gd name="T31" fmla="*/ 72 h 211"/>
                <a:gd name="T32" fmla="*/ 124 w 278"/>
                <a:gd name="T33" fmla="*/ 72 h 211"/>
                <a:gd name="T34" fmla="*/ 119 w 278"/>
                <a:gd name="T35" fmla="*/ 73 h 211"/>
                <a:gd name="T36" fmla="*/ 118 w 278"/>
                <a:gd name="T37" fmla="*/ 78 h 211"/>
                <a:gd name="T38" fmla="*/ 118 w 278"/>
                <a:gd name="T39" fmla="*/ 196 h 211"/>
                <a:gd name="T40" fmla="*/ 8 w 278"/>
                <a:gd name="T41" fmla="*/ 161 h 211"/>
                <a:gd name="T42" fmla="*/ 1 w 278"/>
                <a:gd name="T43" fmla="*/ 165 h 211"/>
                <a:gd name="T44" fmla="*/ 4 w 278"/>
                <a:gd name="T45" fmla="*/ 17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8" h="211">
                  <a:moveTo>
                    <a:pt x="4" y="172"/>
                  </a:moveTo>
                  <a:cubicBezTo>
                    <a:pt x="122" y="210"/>
                    <a:pt x="122" y="210"/>
                    <a:pt x="122" y="210"/>
                  </a:cubicBezTo>
                  <a:cubicBezTo>
                    <a:pt x="124" y="211"/>
                    <a:pt x="126" y="211"/>
                    <a:pt x="127" y="210"/>
                  </a:cubicBezTo>
                  <a:cubicBezTo>
                    <a:pt x="129" y="208"/>
                    <a:pt x="130" y="207"/>
                    <a:pt x="130" y="205"/>
                  </a:cubicBezTo>
                  <a:cubicBezTo>
                    <a:pt x="130" y="84"/>
                    <a:pt x="130" y="84"/>
                    <a:pt x="130" y="84"/>
                  </a:cubicBezTo>
                  <a:cubicBezTo>
                    <a:pt x="219" y="84"/>
                    <a:pt x="219" y="84"/>
                    <a:pt x="219" y="84"/>
                  </a:cubicBezTo>
                  <a:cubicBezTo>
                    <a:pt x="220" y="84"/>
                    <a:pt x="222" y="83"/>
                    <a:pt x="223" y="82"/>
                  </a:cubicBezTo>
                  <a:cubicBezTo>
                    <a:pt x="224" y="81"/>
                    <a:pt x="225" y="79"/>
                    <a:pt x="225" y="78"/>
                  </a:cubicBezTo>
                  <a:cubicBezTo>
                    <a:pt x="225" y="12"/>
                    <a:pt x="225" y="12"/>
                    <a:pt x="225" y="12"/>
                  </a:cubicBezTo>
                  <a:cubicBezTo>
                    <a:pt x="272" y="12"/>
                    <a:pt x="272" y="12"/>
                    <a:pt x="272" y="12"/>
                  </a:cubicBezTo>
                  <a:cubicBezTo>
                    <a:pt x="276" y="12"/>
                    <a:pt x="278" y="9"/>
                    <a:pt x="278" y="6"/>
                  </a:cubicBezTo>
                  <a:cubicBezTo>
                    <a:pt x="278" y="2"/>
                    <a:pt x="276" y="0"/>
                    <a:pt x="272" y="0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217" y="0"/>
                    <a:pt x="215" y="0"/>
                    <a:pt x="214" y="1"/>
                  </a:cubicBezTo>
                  <a:cubicBezTo>
                    <a:pt x="213" y="2"/>
                    <a:pt x="213" y="4"/>
                    <a:pt x="213" y="6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2" y="72"/>
                    <a:pt x="121" y="72"/>
                    <a:pt x="119" y="73"/>
                  </a:cubicBezTo>
                  <a:cubicBezTo>
                    <a:pt x="118" y="74"/>
                    <a:pt x="118" y="76"/>
                    <a:pt x="118" y="78"/>
                  </a:cubicBezTo>
                  <a:cubicBezTo>
                    <a:pt x="118" y="196"/>
                    <a:pt x="118" y="196"/>
                    <a:pt x="118" y="196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5" y="160"/>
                    <a:pt x="2" y="162"/>
                    <a:pt x="1" y="165"/>
                  </a:cubicBezTo>
                  <a:cubicBezTo>
                    <a:pt x="0" y="168"/>
                    <a:pt x="1" y="171"/>
                    <a:pt x="4" y="172"/>
                  </a:cubicBez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DE8846C-58DD-47AE-92A0-124BB1A57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0887" y="4331522"/>
              <a:ext cx="61223" cy="1874952"/>
            </a:xfrm>
            <a:custGeom>
              <a:avLst/>
              <a:gdLst>
                <a:gd name="T0" fmla="*/ 32 w 32"/>
                <a:gd name="T1" fmla="*/ 980 h 980"/>
                <a:gd name="T2" fmla="*/ 0 w 32"/>
                <a:gd name="T3" fmla="*/ 980 h 980"/>
                <a:gd name="T4" fmla="*/ 0 w 32"/>
                <a:gd name="T5" fmla="*/ 0 h 980"/>
                <a:gd name="T6" fmla="*/ 32 w 32"/>
                <a:gd name="T7" fmla="*/ 0 h 980"/>
                <a:gd name="T8" fmla="*/ 32 w 32"/>
                <a:gd name="T9" fmla="*/ 980 h 980"/>
                <a:gd name="T10" fmla="*/ 32 w 32"/>
                <a:gd name="T11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980">
                  <a:moveTo>
                    <a:pt x="32" y="980"/>
                  </a:moveTo>
                  <a:lnTo>
                    <a:pt x="0" y="98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980"/>
                  </a:lnTo>
                  <a:lnTo>
                    <a:pt x="32" y="98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CA3675A-888A-4E4D-B882-DBC839183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66" y="4346827"/>
              <a:ext cx="709804" cy="713630"/>
            </a:xfrm>
            <a:custGeom>
              <a:avLst/>
              <a:gdLst>
                <a:gd name="T0" fmla="*/ 371 w 371"/>
                <a:gd name="T1" fmla="*/ 351 h 373"/>
                <a:gd name="T2" fmla="*/ 347 w 371"/>
                <a:gd name="T3" fmla="*/ 373 h 373"/>
                <a:gd name="T4" fmla="*/ 0 w 371"/>
                <a:gd name="T5" fmla="*/ 22 h 373"/>
                <a:gd name="T6" fmla="*/ 22 w 371"/>
                <a:gd name="T7" fmla="*/ 0 h 373"/>
                <a:gd name="T8" fmla="*/ 371 w 371"/>
                <a:gd name="T9" fmla="*/ 351 h 373"/>
                <a:gd name="T10" fmla="*/ 371 w 371"/>
                <a:gd name="T1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73">
                  <a:moveTo>
                    <a:pt x="371" y="351"/>
                  </a:moveTo>
                  <a:lnTo>
                    <a:pt x="347" y="373"/>
                  </a:lnTo>
                  <a:lnTo>
                    <a:pt x="0" y="22"/>
                  </a:lnTo>
                  <a:lnTo>
                    <a:pt x="22" y="0"/>
                  </a:lnTo>
                  <a:lnTo>
                    <a:pt x="371" y="351"/>
                  </a:lnTo>
                  <a:lnTo>
                    <a:pt x="371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1CAFE5D1-8286-40DC-AE80-2966199BE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426" y="4331522"/>
              <a:ext cx="61223" cy="1874952"/>
            </a:xfrm>
            <a:custGeom>
              <a:avLst/>
              <a:gdLst>
                <a:gd name="T0" fmla="*/ 32 w 32"/>
                <a:gd name="T1" fmla="*/ 980 h 980"/>
                <a:gd name="T2" fmla="*/ 0 w 32"/>
                <a:gd name="T3" fmla="*/ 980 h 980"/>
                <a:gd name="T4" fmla="*/ 0 w 32"/>
                <a:gd name="T5" fmla="*/ 0 h 980"/>
                <a:gd name="T6" fmla="*/ 32 w 32"/>
                <a:gd name="T7" fmla="*/ 0 h 980"/>
                <a:gd name="T8" fmla="*/ 32 w 32"/>
                <a:gd name="T9" fmla="*/ 980 h 980"/>
                <a:gd name="T10" fmla="*/ 32 w 32"/>
                <a:gd name="T11" fmla="*/ 980 h 9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980">
                  <a:moveTo>
                    <a:pt x="32" y="980"/>
                  </a:moveTo>
                  <a:lnTo>
                    <a:pt x="0" y="980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980"/>
                  </a:lnTo>
                  <a:lnTo>
                    <a:pt x="32" y="98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>
              <a:extLst>
                <a:ext uri="{FF2B5EF4-FFF2-40B4-BE49-F238E27FC236}">
                  <a16:creationId xmlns:a16="http://schemas.microsoft.com/office/drawing/2014/main" id="{7080CFF4-5211-427C-B56B-C4ED94291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66" y="4346827"/>
              <a:ext cx="709804" cy="713630"/>
            </a:xfrm>
            <a:custGeom>
              <a:avLst/>
              <a:gdLst>
                <a:gd name="T0" fmla="*/ 0 w 371"/>
                <a:gd name="T1" fmla="*/ 351 h 373"/>
                <a:gd name="T2" fmla="*/ 22 w 371"/>
                <a:gd name="T3" fmla="*/ 373 h 373"/>
                <a:gd name="T4" fmla="*/ 371 w 371"/>
                <a:gd name="T5" fmla="*/ 22 h 373"/>
                <a:gd name="T6" fmla="*/ 347 w 371"/>
                <a:gd name="T7" fmla="*/ 0 h 373"/>
                <a:gd name="T8" fmla="*/ 0 w 371"/>
                <a:gd name="T9" fmla="*/ 351 h 373"/>
                <a:gd name="T10" fmla="*/ 0 w 371"/>
                <a:gd name="T1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73">
                  <a:moveTo>
                    <a:pt x="0" y="351"/>
                  </a:moveTo>
                  <a:lnTo>
                    <a:pt x="22" y="373"/>
                  </a:lnTo>
                  <a:lnTo>
                    <a:pt x="371" y="22"/>
                  </a:lnTo>
                  <a:lnTo>
                    <a:pt x="347" y="0"/>
                  </a:lnTo>
                  <a:lnTo>
                    <a:pt x="0" y="351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B320C221-F0F9-4CDA-B05D-0999D35F6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498" y="5048978"/>
              <a:ext cx="671539" cy="61223"/>
            </a:xfrm>
            <a:custGeom>
              <a:avLst/>
              <a:gdLst>
                <a:gd name="T0" fmla="*/ 351 w 351"/>
                <a:gd name="T1" fmla="*/ 0 h 32"/>
                <a:gd name="T2" fmla="*/ 351 w 351"/>
                <a:gd name="T3" fmla="*/ 32 h 32"/>
                <a:gd name="T4" fmla="*/ 0 w 351"/>
                <a:gd name="T5" fmla="*/ 32 h 32"/>
                <a:gd name="T6" fmla="*/ 0 w 351"/>
                <a:gd name="T7" fmla="*/ 0 h 32"/>
                <a:gd name="T8" fmla="*/ 351 w 351"/>
                <a:gd name="T9" fmla="*/ 0 h 32"/>
                <a:gd name="T10" fmla="*/ 351 w 35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32">
                  <a:moveTo>
                    <a:pt x="351" y="0"/>
                  </a:moveTo>
                  <a:lnTo>
                    <a:pt x="351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ABE8EC4-E028-4750-ABFD-8C5D7AB12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66" y="5098721"/>
              <a:ext cx="709804" cy="713630"/>
            </a:xfrm>
            <a:custGeom>
              <a:avLst/>
              <a:gdLst>
                <a:gd name="T0" fmla="*/ 371 w 371"/>
                <a:gd name="T1" fmla="*/ 351 h 373"/>
                <a:gd name="T2" fmla="*/ 347 w 371"/>
                <a:gd name="T3" fmla="*/ 373 h 373"/>
                <a:gd name="T4" fmla="*/ 0 w 371"/>
                <a:gd name="T5" fmla="*/ 22 h 373"/>
                <a:gd name="T6" fmla="*/ 22 w 371"/>
                <a:gd name="T7" fmla="*/ 0 h 373"/>
                <a:gd name="T8" fmla="*/ 371 w 371"/>
                <a:gd name="T9" fmla="*/ 351 h 373"/>
                <a:gd name="T10" fmla="*/ 371 w 371"/>
                <a:gd name="T1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73">
                  <a:moveTo>
                    <a:pt x="371" y="351"/>
                  </a:moveTo>
                  <a:lnTo>
                    <a:pt x="347" y="373"/>
                  </a:lnTo>
                  <a:lnTo>
                    <a:pt x="0" y="22"/>
                  </a:lnTo>
                  <a:lnTo>
                    <a:pt x="22" y="0"/>
                  </a:lnTo>
                  <a:lnTo>
                    <a:pt x="371" y="351"/>
                  </a:lnTo>
                  <a:lnTo>
                    <a:pt x="371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446AC49F-F5B2-439E-BF65-9EF8E029E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66" y="5098721"/>
              <a:ext cx="709804" cy="713630"/>
            </a:xfrm>
            <a:custGeom>
              <a:avLst/>
              <a:gdLst>
                <a:gd name="T0" fmla="*/ 0 w 371"/>
                <a:gd name="T1" fmla="*/ 351 h 373"/>
                <a:gd name="T2" fmla="*/ 22 w 371"/>
                <a:gd name="T3" fmla="*/ 373 h 373"/>
                <a:gd name="T4" fmla="*/ 371 w 371"/>
                <a:gd name="T5" fmla="*/ 22 h 373"/>
                <a:gd name="T6" fmla="*/ 347 w 371"/>
                <a:gd name="T7" fmla="*/ 0 h 373"/>
                <a:gd name="T8" fmla="*/ 0 w 371"/>
                <a:gd name="T9" fmla="*/ 351 h 373"/>
                <a:gd name="T10" fmla="*/ 0 w 371"/>
                <a:gd name="T1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1" h="373">
                  <a:moveTo>
                    <a:pt x="0" y="351"/>
                  </a:moveTo>
                  <a:lnTo>
                    <a:pt x="22" y="373"/>
                  </a:lnTo>
                  <a:lnTo>
                    <a:pt x="371" y="22"/>
                  </a:lnTo>
                  <a:lnTo>
                    <a:pt x="347" y="0"/>
                  </a:lnTo>
                  <a:lnTo>
                    <a:pt x="0" y="351"/>
                  </a:lnTo>
                  <a:lnTo>
                    <a:pt x="0" y="351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65366FD4-2AB2-4E26-B727-CF5019AF0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1498" y="5793219"/>
              <a:ext cx="671539" cy="61223"/>
            </a:xfrm>
            <a:custGeom>
              <a:avLst/>
              <a:gdLst>
                <a:gd name="T0" fmla="*/ 351 w 351"/>
                <a:gd name="T1" fmla="*/ 0 h 32"/>
                <a:gd name="T2" fmla="*/ 351 w 351"/>
                <a:gd name="T3" fmla="*/ 32 h 32"/>
                <a:gd name="T4" fmla="*/ 0 w 351"/>
                <a:gd name="T5" fmla="*/ 32 h 32"/>
                <a:gd name="T6" fmla="*/ 0 w 351"/>
                <a:gd name="T7" fmla="*/ 0 h 32"/>
                <a:gd name="T8" fmla="*/ 351 w 351"/>
                <a:gd name="T9" fmla="*/ 0 h 32"/>
                <a:gd name="T10" fmla="*/ 351 w 351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32">
                  <a:moveTo>
                    <a:pt x="351" y="0"/>
                  </a:moveTo>
                  <a:lnTo>
                    <a:pt x="351" y="32"/>
                  </a:lnTo>
                  <a:lnTo>
                    <a:pt x="0" y="32"/>
                  </a:lnTo>
                  <a:lnTo>
                    <a:pt x="0" y="0"/>
                  </a:lnTo>
                  <a:lnTo>
                    <a:pt x="351" y="0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A252A19D-7494-4852-8F4A-836EA65C6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0275" y="4327695"/>
              <a:ext cx="790159" cy="61223"/>
            </a:xfrm>
            <a:custGeom>
              <a:avLst/>
              <a:gdLst>
                <a:gd name="T0" fmla="*/ 0 w 413"/>
                <a:gd name="T1" fmla="*/ 32 h 32"/>
                <a:gd name="T2" fmla="*/ 0 w 413"/>
                <a:gd name="T3" fmla="*/ 0 h 32"/>
                <a:gd name="T4" fmla="*/ 413 w 413"/>
                <a:gd name="T5" fmla="*/ 0 h 32"/>
                <a:gd name="T6" fmla="*/ 413 w 413"/>
                <a:gd name="T7" fmla="*/ 32 h 32"/>
                <a:gd name="T8" fmla="*/ 0 w 413"/>
                <a:gd name="T9" fmla="*/ 32 h 32"/>
                <a:gd name="T10" fmla="*/ 0 w 413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3" h="32">
                  <a:moveTo>
                    <a:pt x="0" y="32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413" y="32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1CC17A04-5941-4DD4-94FF-B8939F225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102" y="4239687"/>
              <a:ext cx="786332" cy="22959"/>
            </a:xfrm>
            <a:custGeom>
              <a:avLst/>
              <a:gdLst>
                <a:gd name="T0" fmla="*/ 411 w 411"/>
                <a:gd name="T1" fmla="*/ 0 h 12"/>
                <a:gd name="T2" fmla="*/ 0 w 411"/>
                <a:gd name="T3" fmla="*/ 0 h 12"/>
                <a:gd name="T4" fmla="*/ 0 w 411"/>
                <a:gd name="T5" fmla="*/ 12 h 12"/>
                <a:gd name="T6" fmla="*/ 411 w 411"/>
                <a:gd name="T7" fmla="*/ 12 h 12"/>
                <a:gd name="T8" fmla="*/ 411 w 411"/>
                <a:gd name="T9" fmla="*/ 0 h 12"/>
                <a:gd name="T10" fmla="*/ 411 w 411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12">
                  <a:moveTo>
                    <a:pt x="411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411" y="12"/>
                  </a:lnTo>
                  <a:lnTo>
                    <a:pt x="411" y="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4131D63-BEDB-4C2E-B987-3C55B8E84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385" y="4239687"/>
              <a:ext cx="19132" cy="88008"/>
            </a:xfrm>
            <a:custGeom>
              <a:avLst/>
              <a:gdLst>
                <a:gd name="T0" fmla="*/ 0 w 10"/>
                <a:gd name="T1" fmla="*/ 46 h 46"/>
                <a:gd name="T2" fmla="*/ 10 w 10"/>
                <a:gd name="T3" fmla="*/ 46 h 46"/>
                <a:gd name="T4" fmla="*/ 10 w 10"/>
                <a:gd name="T5" fmla="*/ 0 h 46"/>
                <a:gd name="T6" fmla="*/ 0 w 10"/>
                <a:gd name="T7" fmla="*/ 0 h 46"/>
                <a:gd name="T8" fmla="*/ 0 w 10"/>
                <a:gd name="T9" fmla="*/ 46 h 46"/>
                <a:gd name="T10" fmla="*/ 0 w 10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0" y="46"/>
                  </a:moveTo>
                  <a:lnTo>
                    <a:pt x="10" y="4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9CFE2A16-AE54-4794-AF98-69DFFA7DE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0019" y="4239687"/>
              <a:ext cx="22959" cy="88008"/>
            </a:xfrm>
            <a:custGeom>
              <a:avLst/>
              <a:gdLst>
                <a:gd name="T0" fmla="*/ 0 w 12"/>
                <a:gd name="T1" fmla="*/ 46 h 46"/>
                <a:gd name="T2" fmla="*/ 12 w 12"/>
                <a:gd name="T3" fmla="*/ 46 h 46"/>
                <a:gd name="T4" fmla="*/ 12 w 12"/>
                <a:gd name="T5" fmla="*/ 0 h 46"/>
                <a:gd name="T6" fmla="*/ 0 w 12"/>
                <a:gd name="T7" fmla="*/ 0 h 46"/>
                <a:gd name="T8" fmla="*/ 0 w 12"/>
                <a:gd name="T9" fmla="*/ 46 h 46"/>
                <a:gd name="T10" fmla="*/ 0 w 1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6">
                  <a:moveTo>
                    <a:pt x="0" y="46"/>
                  </a:moveTo>
                  <a:lnTo>
                    <a:pt x="12" y="4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1632A582-C72F-4678-BE60-5814751CD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779" y="4239687"/>
              <a:ext cx="19132" cy="88008"/>
            </a:xfrm>
            <a:custGeom>
              <a:avLst/>
              <a:gdLst>
                <a:gd name="T0" fmla="*/ 0 w 10"/>
                <a:gd name="T1" fmla="*/ 46 h 46"/>
                <a:gd name="T2" fmla="*/ 10 w 10"/>
                <a:gd name="T3" fmla="*/ 46 h 46"/>
                <a:gd name="T4" fmla="*/ 10 w 10"/>
                <a:gd name="T5" fmla="*/ 0 h 46"/>
                <a:gd name="T6" fmla="*/ 0 w 10"/>
                <a:gd name="T7" fmla="*/ 0 h 46"/>
                <a:gd name="T8" fmla="*/ 0 w 10"/>
                <a:gd name="T9" fmla="*/ 46 h 46"/>
                <a:gd name="T10" fmla="*/ 0 w 10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46">
                  <a:moveTo>
                    <a:pt x="0" y="46"/>
                  </a:moveTo>
                  <a:lnTo>
                    <a:pt x="10" y="46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10AABA07-B998-4F0B-8A72-F51CC69A07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712" y="4239687"/>
              <a:ext cx="22959" cy="88008"/>
            </a:xfrm>
            <a:custGeom>
              <a:avLst/>
              <a:gdLst>
                <a:gd name="T0" fmla="*/ 0 w 12"/>
                <a:gd name="T1" fmla="*/ 46 h 46"/>
                <a:gd name="T2" fmla="*/ 12 w 12"/>
                <a:gd name="T3" fmla="*/ 46 h 46"/>
                <a:gd name="T4" fmla="*/ 12 w 12"/>
                <a:gd name="T5" fmla="*/ 0 h 46"/>
                <a:gd name="T6" fmla="*/ 0 w 12"/>
                <a:gd name="T7" fmla="*/ 0 h 46"/>
                <a:gd name="T8" fmla="*/ 0 w 12"/>
                <a:gd name="T9" fmla="*/ 46 h 46"/>
                <a:gd name="T10" fmla="*/ 0 w 12"/>
                <a:gd name="T1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6">
                  <a:moveTo>
                    <a:pt x="0" y="46"/>
                  </a:moveTo>
                  <a:lnTo>
                    <a:pt x="12" y="46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46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D9A7072-EE5E-447C-A30A-68B8D4B87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1501" y="3608326"/>
              <a:ext cx="45917" cy="1027397"/>
            </a:xfrm>
            <a:custGeom>
              <a:avLst/>
              <a:gdLst>
                <a:gd name="T0" fmla="*/ 0 w 12"/>
                <a:gd name="T1" fmla="*/ 6 h 268"/>
                <a:gd name="T2" fmla="*/ 0 w 12"/>
                <a:gd name="T3" fmla="*/ 262 h 268"/>
                <a:gd name="T4" fmla="*/ 6 w 12"/>
                <a:gd name="T5" fmla="*/ 268 h 268"/>
                <a:gd name="T6" fmla="*/ 12 w 12"/>
                <a:gd name="T7" fmla="*/ 262 h 268"/>
                <a:gd name="T8" fmla="*/ 12 w 12"/>
                <a:gd name="T9" fmla="*/ 6 h 268"/>
                <a:gd name="T10" fmla="*/ 6 w 12"/>
                <a:gd name="T11" fmla="*/ 0 h 268"/>
                <a:gd name="T12" fmla="*/ 0 w 12"/>
                <a:gd name="T13" fmla="*/ 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268">
                  <a:moveTo>
                    <a:pt x="0" y="6"/>
                  </a:moveTo>
                  <a:cubicBezTo>
                    <a:pt x="0" y="262"/>
                    <a:pt x="0" y="262"/>
                    <a:pt x="0" y="262"/>
                  </a:cubicBezTo>
                  <a:cubicBezTo>
                    <a:pt x="0" y="265"/>
                    <a:pt x="2" y="268"/>
                    <a:pt x="6" y="268"/>
                  </a:cubicBezTo>
                  <a:cubicBezTo>
                    <a:pt x="9" y="268"/>
                    <a:pt x="12" y="265"/>
                    <a:pt x="12" y="262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9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</a:path>
              </a:pathLst>
            </a:custGeom>
            <a:solidFill>
              <a:srgbClr val="0C224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Freeform 45">
            <a:extLst>
              <a:ext uri="{FF2B5EF4-FFF2-40B4-BE49-F238E27FC236}">
                <a16:creationId xmlns:a16="http://schemas.microsoft.com/office/drawing/2014/main" id="{C86CB00C-A78F-43E4-BBFE-2F5049D29877}"/>
              </a:ext>
            </a:extLst>
          </p:cNvPr>
          <p:cNvSpPr>
            <a:spLocks/>
          </p:cNvSpPr>
          <p:nvPr/>
        </p:nvSpPr>
        <p:spPr bwMode="auto">
          <a:xfrm>
            <a:off x="7188936" y="4612764"/>
            <a:ext cx="1679805" cy="290809"/>
          </a:xfrm>
          <a:custGeom>
            <a:avLst/>
            <a:gdLst>
              <a:gd name="T0" fmla="*/ 28 w 438"/>
              <a:gd name="T1" fmla="*/ 76 h 76"/>
              <a:gd name="T2" fmla="*/ 410 w 438"/>
              <a:gd name="T3" fmla="*/ 76 h 76"/>
              <a:gd name="T4" fmla="*/ 438 w 438"/>
              <a:gd name="T5" fmla="*/ 47 h 76"/>
              <a:gd name="T6" fmla="*/ 438 w 438"/>
              <a:gd name="T7" fmla="*/ 28 h 76"/>
              <a:gd name="T8" fmla="*/ 410 w 438"/>
              <a:gd name="T9" fmla="*/ 0 h 76"/>
              <a:gd name="T10" fmla="*/ 28 w 438"/>
              <a:gd name="T11" fmla="*/ 0 h 76"/>
              <a:gd name="T12" fmla="*/ 0 w 438"/>
              <a:gd name="T13" fmla="*/ 28 h 76"/>
              <a:gd name="T14" fmla="*/ 0 w 438"/>
              <a:gd name="T15" fmla="*/ 47 h 76"/>
              <a:gd name="T16" fmla="*/ 28 w 438"/>
              <a:gd name="T17" fmla="*/ 7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38" h="76">
                <a:moveTo>
                  <a:pt x="28" y="76"/>
                </a:moveTo>
                <a:cubicBezTo>
                  <a:pt x="410" y="76"/>
                  <a:pt x="410" y="76"/>
                  <a:pt x="410" y="76"/>
                </a:cubicBezTo>
                <a:cubicBezTo>
                  <a:pt x="425" y="76"/>
                  <a:pt x="438" y="63"/>
                  <a:pt x="438" y="47"/>
                </a:cubicBezTo>
                <a:cubicBezTo>
                  <a:pt x="438" y="28"/>
                  <a:pt x="438" y="28"/>
                  <a:pt x="438" y="28"/>
                </a:cubicBezTo>
                <a:cubicBezTo>
                  <a:pt x="438" y="12"/>
                  <a:pt x="425" y="0"/>
                  <a:pt x="41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63"/>
                  <a:pt x="12" y="76"/>
                  <a:pt x="28" y="76"/>
                </a:cubicBezTo>
                <a:close/>
              </a:path>
            </a:pathLst>
          </a:custGeom>
          <a:solidFill>
            <a:srgbClr val="F15F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46">
            <a:extLst>
              <a:ext uri="{FF2B5EF4-FFF2-40B4-BE49-F238E27FC236}">
                <a16:creationId xmlns:a16="http://schemas.microsoft.com/office/drawing/2014/main" id="{F1356227-38CD-40C1-B36D-AA0E483B56ED}"/>
              </a:ext>
            </a:extLst>
          </p:cNvPr>
          <p:cNvSpPr>
            <a:spLocks/>
          </p:cNvSpPr>
          <p:nvPr/>
        </p:nvSpPr>
        <p:spPr bwMode="auto">
          <a:xfrm>
            <a:off x="8028839" y="4725644"/>
            <a:ext cx="683019" cy="65049"/>
          </a:xfrm>
          <a:custGeom>
            <a:avLst/>
            <a:gdLst>
              <a:gd name="T0" fmla="*/ 357 w 357"/>
              <a:gd name="T1" fmla="*/ 34 h 34"/>
              <a:gd name="T2" fmla="*/ 0 w 357"/>
              <a:gd name="T3" fmla="*/ 34 h 34"/>
              <a:gd name="T4" fmla="*/ 0 w 357"/>
              <a:gd name="T5" fmla="*/ 0 h 34"/>
              <a:gd name="T6" fmla="*/ 357 w 357"/>
              <a:gd name="T7" fmla="*/ 0 h 34"/>
              <a:gd name="T8" fmla="*/ 357 w 357"/>
              <a:gd name="T9" fmla="*/ 34 h 34"/>
              <a:gd name="T10" fmla="*/ 357 w 357"/>
              <a:gd name="T11" fmla="*/ 34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7" h="34">
                <a:moveTo>
                  <a:pt x="357" y="34"/>
                </a:moveTo>
                <a:lnTo>
                  <a:pt x="0" y="34"/>
                </a:lnTo>
                <a:lnTo>
                  <a:pt x="0" y="0"/>
                </a:lnTo>
                <a:lnTo>
                  <a:pt x="357" y="0"/>
                </a:lnTo>
                <a:lnTo>
                  <a:pt x="357" y="34"/>
                </a:lnTo>
                <a:lnTo>
                  <a:pt x="357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1E57FF2D-C318-4E64-9CCF-08DEB2B5D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994" y="4665835"/>
            <a:ext cx="49212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50" charset="0"/>
              </a:rPr>
              <a:t>http://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Oval 48">
            <a:extLst>
              <a:ext uri="{FF2B5EF4-FFF2-40B4-BE49-F238E27FC236}">
                <a16:creationId xmlns:a16="http://schemas.microsoft.com/office/drawing/2014/main" id="{19E77260-177D-428E-940B-55707B4CE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7063" y="3593020"/>
            <a:ext cx="110967" cy="107140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49">
            <a:extLst>
              <a:ext uri="{FF2B5EF4-FFF2-40B4-BE49-F238E27FC236}">
                <a16:creationId xmlns:a16="http://schemas.microsoft.com/office/drawing/2014/main" id="{38A704A8-4238-40AC-8604-C5836C0CA976}"/>
              </a:ext>
            </a:extLst>
          </p:cNvPr>
          <p:cNvSpPr>
            <a:spLocks/>
          </p:cNvSpPr>
          <p:nvPr/>
        </p:nvSpPr>
        <p:spPr bwMode="auto">
          <a:xfrm>
            <a:off x="9808131" y="3899135"/>
            <a:ext cx="543354" cy="581618"/>
          </a:xfrm>
          <a:custGeom>
            <a:avLst/>
            <a:gdLst>
              <a:gd name="T0" fmla="*/ 70 w 142"/>
              <a:gd name="T1" fmla="*/ 0 h 152"/>
              <a:gd name="T2" fmla="*/ 23 w 142"/>
              <a:gd name="T3" fmla="*/ 24 h 152"/>
              <a:gd name="T4" fmla="*/ 13 w 142"/>
              <a:gd name="T5" fmla="*/ 71 h 152"/>
              <a:gd name="T6" fmla="*/ 84 w 142"/>
              <a:gd name="T7" fmla="*/ 152 h 152"/>
              <a:gd name="T8" fmla="*/ 78 w 142"/>
              <a:gd name="T9" fmla="*/ 66 h 152"/>
              <a:gd name="T10" fmla="*/ 112 w 142"/>
              <a:gd name="T11" fmla="*/ 47 h 152"/>
              <a:gd name="T12" fmla="*/ 70 w 142"/>
              <a:gd name="T13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2" h="152">
                <a:moveTo>
                  <a:pt x="70" y="0"/>
                </a:moveTo>
                <a:cubicBezTo>
                  <a:pt x="23" y="24"/>
                  <a:pt x="23" y="24"/>
                  <a:pt x="23" y="24"/>
                </a:cubicBezTo>
                <a:cubicBezTo>
                  <a:pt x="5" y="33"/>
                  <a:pt x="0" y="56"/>
                  <a:pt x="13" y="71"/>
                </a:cubicBezTo>
                <a:cubicBezTo>
                  <a:pt x="84" y="152"/>
                  <a:pt x="84" y="152"/>
                  <a:pt x="84" y="152"/>
                </a:cubicBezTo>
                <a:cubicBezTo>
                  <a:pt x="84" y="152"/>
                  <a:pt x="142" y="95"/>
                  <a:pt x="78" y="66"/>
                </a:cubicBezTo>
                <a:cubicBezTo>
                  <a:pt x="112" y="47"/>
                  <a:pt x="112" y="47"/>
                  <a:pt x="112" y="47"/>
                </a:cubicBezTo>
                <a:cubicBezTo>
                  <a:pt x="70" y="0"/>
                  <a:pt x="70" y="0"/>
                  <a:pt x="70" y="0"/>
                </a:cubicBezTo>
                <a:close/>
              </a:path>
            </a:pathLst>
          </a:custGeom>
          <a:solidFill>
            <a:srgbClr val="F48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50">
            <a:extLst>
              <a:ext uri="{FF2B5EF4-FFF2-40B4-BE49-F238E27FC236}">
                <a16:creationId xmlns:a16="http://schemas.microsoft.com/office/drawing/2014/main" id="{8E0AAF76-CF6A-4C17-850B-8D6DFF8B924B}"/>
              </a:ext>
            </a:extLst>
          </p:cNvPr>
          <p:cNvSpPr>
            <a:spLocks/>
          </p:cNvSpPr>
          <p:nvPr/>
        </p:nvSpPr>
        <p:spPr bwMode="auto">
          <a:xfrm>
            <a:off x="9800478" y="3753730"/>
            <a:ext cx="520395" cy="585444"/>
          </a:xfrm>
          <a:custGeom>
            <a:avLst/>
            <a:gdLst>
              <a:gd name="T0" fmla="*/ 76 w 136"/>
              <a:gd name="T1" fmla="*/ 0 h 153"/>
              <a:gd name="T2" fmla="*/ 26 w 136"/>
              <a:gd name="T3" fmla="*/ 18 h 153"/>
              <a:gd name="T4" fmla="*/ 11 w 136"/>
              <a:gd name="T5" fmla="*/ 64 h 153"/>
              <a:gd name="T6" fmla="*/ 71 w 136"/>
              <a:gd name="T7" fmla="*/ 153 h 153"/>
              <a:gd name="T8" fmla="*/ 76 w 136"/>
              <a:gd name="T9" fmla="*/ 66 h 153"/>
              <a:gd name="T10" fmla="*/ 112 w 136"/>
              <a:gd name="T11" fmla="*/ 52 h 153"/>
              <a:gd name="T12" fmla="*/ 76 w 136"/>
              <a:gd name="T13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153">
                <a:moveTo>
                  <a:pt x="76" y="0"/>
                </a:moveTo>
                <a:cubicBezTo>
                  <a:pt x="26" y="18"/>
                  <a:pt x="26" y="18"/>
                  <a:pt x="26" y="18"/>
                </a:cubicBezTo>
                <a:cubicBezTo>
                  <a:pt x="7" y="25"/>
                  <a:pt x="0" y="48"/>
                  <a:pt x="11" y="64"/>
                </a:cubicBezTo>
                <a:cubicBezTo>
                  <a:pt x="71" y="153"/>
                  <a:pt x="71" y="153"/>
                  <a:pt x="71" y="153"/>
                </a:cubicBezTo>
                <a:cubicBezTo>
                  <a:pt x="71" y="153"/>
                  <a:pt x="136" y="103"/>
                  <a:pt x="76" y="66"/>
                </a:cubicBezTo>
                <a:cubicBezTo>
                  <a:pt x="112" y="52"/>
                  <a:pt x="112" y="52"/>
                  <a:pt x="112" y="52"/>
                </a:cubicBezTo>
                <a:cubicBezTo>
                  <a:pt x="76" y="0"/>
                  <a:pt x="76" y="0"/>
                  <a:pt x="76" y="0"/>
                </a:cubicBezTo>
                <a:close/>
              </a:path>
            </a:pathLst>
          </a:custGeom>
          <a:solidFill>
            <a:srgbClr val="F6936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1">
            <a:extLst>
              <a:ext uri="{FF2B5EF4-FFF2-40B4-BE49-F238E27FC236}">
                <a16:creationId xmlns:a16="http://schemas.microsoft.com/office/drawing/2014/main" id="{D725801B-CABD-4DE1-9E71-83DC031907E3}"/>
              </a:ext>
            </a:extLst>
          </p:cNvPr>
          <p:cNvSpPr>
            <a:spLocks/>
          </p:cNvSpPr>
          <p:nvPr/>
        </p:nvSpPr>
        <p:spPr bwMode="auto">
          <a:xfrm>
            <a:off x="9251385" y="3449529"/>
            <a:ext cx="1840515" cy="1216806"/>
          </a:xfrm>
          <a:custGeom>
            <a:avLst/>
            <a:gdLst>
              <a:gd name="T0" fmla="*/ 480 w 480"/>
              <a:gd name="T1" fmla="*/ 208 h 317"/>
              <a:gd name="T2" fmla="*/ 457 w 480"/>
              <a:gd name="T3" fmla="*/ 208 h 317"/>
              <a:gd name="T4" fmla="*/ 379 w 480"/>
              <a:gd name="T5" fmla="*/ 178 h 317"/>
              <a:gd name="T6" fmla="*/ 200 w 480"/>
              <a:gd name="T7" fmla="*/ 13 h 317"/>
              <a:gd name="T8" fmla="*/ 167 w 480"/>
              <a:gd name="T9" fmla="*/ 0 h 317"/>
              <a:gd name="T10" fmla="*/ 96 w 480"/>
              <a:gd name="T11" fmla="*/ 0 h 317"/>
              <a:gd name="T12" fmla="*/ 73 w 480"/>
              <a:gd name="T13" fmla="*/ 6 h 317"/>
              <a:gd name="T14" fmla="*/ 13 w 480"/>
              <a:gd name="T15" fmla="*/ 37 h 317"/>
              <a:gd name="T16" fmla="*/ 11 w 480"/>
              <a:gd name="T17" fmla="*/ 66 h 317"/>
              <a:gd name="T18" fmla="*/ 94 w 480"/>
              <a:gd name="T19" fmla="*/ 47 h 317"/>
              <a:gd name="T20" fmla="*/ 162 w 480"/>
              <a:gd name="T21" fmla="*/ 59 h 317"/>
              <a:gd name="T22" fmla="*/ 234 w 480"/>
              <a:gd name="T23" fmla="*/ 144 h 317"/>
              <a:gd name="T24" fmla="*/ 169 w 480"/>
              <a:gd name="T25" fmla="*/ 233 h 317"/>
              <a:gd name="T26" fmla="*/ 64 w 480"/>
              <a:gd name="T27" fmla="*/ 221 h 317"/>
              <a:gd name="T28" fmla="*/ 65 w 480"/>
              <a:gd name="T29" fmla="*/ 258 h 317"/>
              <a:gd name="T30" fmla="*/ 176 w 480"/>
              <a:gd name="T31" fmla="*/ 289 h 317"/>
              <a:gd name="T32" fmla="*/ 480 w 480"/>
              <a:gd name="T33" fmla="*/ 317 h 317"/>
              <a:gd name="T34" fmla="*/ 480 w 480"/>
              <a:gd name="T35" fmla="*/ 208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0" h="317">
                <a:moveTo>
                  <a:pt x="480" y="208"/>
                </a:moveTo>
                <a:cubicBezTo>
                  <a:pt x="457" y="208"/>
                  <a:pt x="457" y="208"/>
                  <a:pt x="457" y="208"/>
                </a:cubicBezTo>
                <a:cubicBezTo>
                  <a:pt x="428" y="208"/>
                  <a:pt x="401" y="198"/>
                  <a:pt x="379" y="178"/>
                </a:cubicBezTo>
                <a:cubicBezTo>
                  <a:pt x="200" y="13"/>
                  <a:pt x="200" y="13"/>
                  <a:pt x="200" y="13"/>
                </a:cubicBezTo>
                <a:cubicBezTo>
                  <a:pt x="191" y="4"/>
                  <a:pt x="179" y="0"/>
                  <a:pt x="16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88" y="0"/>
                  <a:pt x="80" y="2"/>
                  <a:pt x="73" y="6"/>
                </a:cubicBezTo>
                <a:cubicBezTo>
                  <a:pt x="13" y="37"/>
                  <a:pt x="13" y="37"/>
                  <a:pt x="13" y="37"/>
                </a:cubicBezTo>
                <a:cubicBezTo>
                  <a:pt x="1" y="42"/>
                  <a:pt x="0" y="59"/>
                  <a:pt x="11" y="66"/>
                </a:cubicBezTo>
                <a:cubicBezTo>
                  <a:pt x="27" y="76"/>
                  <a:pt x="54" y="81"/>
                  <a:pt x="94" y="47"/>
                </a:cubicBezTo>
                <a:cubicBezTo>
                  <a:pt x="162" y="59"/>
                  <a:pt x="162" y="59"/>
                  <a:pt x="162" y="59"/>
                </a:cubicBezTo>
                <a:cubicBezTo>
                  <a:pt x="162" y="59"/>
                  <a:pt x="234" y="114"/>
                  <a:pt x="234" y="144"/>
                </a:cubicBezTo>
                <a:cubicBezTo>
                  <a:pt x="233" y="175"/>
                  <a:pt x="215" y="244"/>
                  <a:pt x="169" y="233"/>
                </a:cubicBezTo>
                <a:cubicBezTo>
                  <a:pt x="130" y="224"/>
                  <a:pt x="88" y="206"/>
                  <a:pt x="64" y="221"/>
                </a:cubicBezTo>
                <a:cubicBezTo>
                  <a:pt x="51" y="230"/>
                  <a:pt x="51" y="250"/>
                  <a:pt x="65" y="258"/>
                </a:cubicBezTo>
                <a:cubicBezTo>
                  <a:pt x="86" y="269"/>
                  <a:pt x="123" y="286"/>
                  <a:pt x="176" y="289"/>
                </a:cubicBezTo>
                <a:cubicBezTo>
                  <a:pt x="213" y="292"/>
                  <a:pt x="355" y="317"/>
                  <a:pt x="480" y="317"/>
                </a:cubicBezTo>
                <a:cubicBezTo>
                  <a:pt x="480" y="208"/>
                  <a:pt x="480" y="208"/>
                  <a:pt x="480" y="208"/>
                </a:cubicBezTo>
                <a:close/>
              </a:path>
            </a:pathLst>
          </a:custGeom>
          <a:solidFill>
            <a:srgbClr val="F8A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2">
            <a:extLst>
              <a:ext uri="{FF2B5EF4-FFF2-40B4-BE49-F238E27FC236}">
                <a16:creationId xmlns:a16="http://schemas.microsoft.com/office/drawing/2014/main" id="{64733706-0434-4AA0-B7FD-8DCFDFEF76C7}"/>
              </a:ext>
            </a:extLst>
          </p:cNvPr>
          <p:cNvSpPr>
            <a:spLocks/>
          </p:cNvSpPr>
          <p:nvPr/>
        </p:nvSpPr>
        <p:spPr bwMode="auto">
          <a:xfrm>
            <a:off x="9301128" y="3491620"/>
            <a:ext cx="214280" cy="239152"/>
          </a:xfrm>
          <a:custGeom>
            <a:avLst/>
            <a:gdLst>
              <a:gd name="T0" fmla="*/ 0 w 56"/>
              <a:gd name="T1" fmla="*/ 24 h 62"/>
              <a:gd name="T2" fmla="*/ 56 w 56"/>
              <a:gd name="T3" fmla="*/ 24 h 62"/>
              <a:gd name="T4" fmla="*/ 46 w 56"/>
              <a:gd name="T5" fmla="*/ 0 h 62"/>
              <a:gd name="T6" fmla="*/ 0 w 56"/>
              <a:gd name="T7" fmla="*/ 24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" h="62">
                <a:moveTo>
                  <a:pt x="0" y="24"/>
                </a:moveTo>
                <a:cubicBezTo>
                  <a:pt x="0" y="24"/>
                  <a:pt x="0" y="62"/>
                  <a:pt x="56" y="24"/>
                </a:cubicBezTo>
                <a:cubicBezTo>
                  <a:pt x="46" y="0"/>
                  <a:pt x="46" y="0"/>
                  <a:pt x="46" y="0"/>
                </a:cubicBezTo>
                <a:cubicBezTo>
                  <a:pt x="0" y="24"/>
                  <a:pt x="0" y="24"/>
                  <a:pt x="0" y="24"/>
                </a:cubicBezTo>
                <a:close/>
              </a:path>
            </a:pathLst>
          </a:custGeom>
          <a:solidFill>
            <a:srgbClr val="F9AE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53">
            <a:extLst>
              <a:ext uri="{FF2B5EF4-FFF2-40B4-BE49-F238E27FC236}">
                <a16:creationId xmlns:a16="http://schemas.microsoft.com/office/drawing/2014/main" id="{6CB691C5-9539-46BF-ABB7-EF2783D6B4A9}"/>
              </a:ext>
            </a:extLst>
          </p:cNvPr>
          <p:cNvSpPr>
            <a:spLocks/>
          </p:cNvSpPr>
          <p:nvPr/>
        </p:nvSpPr>
        <p:spPr bwMode="auto">
          <a:xfrm>
            <a:off x="9496277" y="4308563"/>
            <a:ext cx="235326" cy="214280"/>
          </a:xfrm>
          <a:custGeom>
            <a:avLst/>
            <a:gdLst>
              <a:gd name="T0" fmla="*/ 5 w 61"/>
              <a:gd name="T1" fmla="*/ 38 h 56"/>
              <a:gd name="T2" fmla="*/ 61 w 61"/>
              <a:gd name="T3" fmla="*/ 31 h 56"/>
              <a:gd name="T4" fmla="*/ 54 w 61"/>
              <a:gd name="T5" fmla="*/ 56 h 56"/>
              <a:gd name="T6" fmla="*/ 5 w 61"/>
              <a:gd name="T7" fmla="*/ 38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" h="56">
                <a:moveTo>
                  <a:pt x="5" y="38"/>
                </a:moveTo>
                <a:cubicBezTo>
                  <a:pt x="5" y="38"/>
                  <a:pt x="0" y="0"/>
                  <a:pt x="61" y="31"/>
                </a:cubicBezTo>
                <a:cubicBezTo>
                  <a:pt x="54" y="56"/>
                  <a:pt x="54" y="56"/>
                  <a:pt x="54" y="56"/>
                </a:cubicBezTo>
                <a:cubicBezTo>
                  <a:pt x="5" y="38"/>
                  <a:pt x="5" y="38"/>
                  <a:pt x="5" y="38"/>
                </a:cubicBezTo>
                <a:close/>
              </a:path>
            </a:pathLst>
          </a:custGeom>
          <a:solidFill>
            <a:srgbClr val="F9AE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54">
            <a:extLst>
              <a:ext uri="{FF2B5EF4-FFF2-40B4-BE49-F238E27FC236}">
                <a16:creationId xmlns:a16="http://schemas.microsoft.com/office/drawing/2014/main" id="{8BD11394-123F-4590-8995-8F6D234C9E2E}"/>
              </a:ext>
            </a:extLst>
          </p:cNvPr>
          <p:cNvSpPr>
            <a:spLocks/>
          </p:cNvSpPr>
          <p:nvPr/>
        </p:nvSpPr>
        <p:spPr bwMode="auto">
          <a:xfrm>
            <a:off x="10942669" y="4056018"/>
            <a:ext cx="382644" cy="744241"/>
          </a:xfrm>
          <a:custGeom>
            <a:avLst/>
            <a:gdLst>
              <a:gd name="T0" fmla="*/ 0 w 200"/>
              <a:gd name="T1" fmla="*/ 389 h 389"/>
              <a:gd name="T2" fmla="*/ 200 w 200"/>
              <a:gd name="T3" fmla="*/ 389 h 389"/>
              <a:gd name="T4" fmla="*/ 200 w 200"/>
              <a:gd name="T5" fmla="*/ 0 h 389"/>
              <a:gd name="T6" fmla="*/ 0 w 200"/>
              <a:gd name="T7" fmla="*/ 0 h 389"/>
              <a:gd name="T8" fmla="*/ 0 w 200"/>
              <a:gd name="T9" fmla="*/ 389 h 389"/>
              <a:gd name="T10" fmla="*/ 0 w 200"/>
              <a:gd name="T11" fmla="*/ 389 h 3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0" h="389">
                <a:moveTo>
                  <a:pt x="0" y="389"/>
                </a:moveTo>
                <a:lnTo>
                  <a:pt x="200" y="389"/>
                </a:lnTo>
                <a:lnTo>
                  <a:pt x="200" y="0"/>
                </a:lnTo>
                <a:lnTo>
                  <a:pt x="0" y="0"/>
                </a:lnTo>
                <a:lnTo>
                  <a:pt x="0" y="389"/>
                </a:lnTo>
                <a:lnTo>
                  <a:pt x="0" y="389"/>
                </a:lnTo>
                <a:close/>
              </a:path>
            </a:pathLst>
          </a:custGeom>
          <a:solidFill>
            <a:srgbClr val="EDEEE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55">
            <a:extLst>
              <a:ext uri="{FF2B5EF4-FFF2-40B4-BE49-F238E27FC236}">
                <a16:creationId xmlns:a16="http://schemas.microsoft.com/office/drawing/2014/main" id="{B27508A5-CFDB-4ED8-9E2A-7B642892EE42}"/>
              </a:ext>
            </a:extLst>
          </p:cNvPr>
          <p:cNvSpPr>
            <a:spLocks/>
          </p:cNvSpPr>
          <p:nvPr/>
        </p:nvSpPr>
        <p:spPr bwMode="auto">
          <a:xfrm>
            <a:off x="11199040" y="3937399"/>
            <a:ext cx="992960" cy="985306"/>
          </a:xfrm>
          <a:custGeom>
            <a:avLst/>
            <a:gdLst>
              <a:gd name="T0" fmla="*/ 519 w 519"/>
              <a:gd name="T1" fmla="*/ 515 h 515"/>
              <a:gd name="T2" fmla="*/ 0 w 519"/>
              <a:gd name="T3" fmla="*/ 515 h 515"/>
              <a:gd name="T4" fmla="*/ 0 w 519"/>
              <a:gd name="T5" fmla="*/ 0 h 515"/>
              <a:gd name="T6" fmla="*/ 519 w 519"/>
              <a:gd name="T7" fmla="*/ 0 h 515"/>
              <a:gd name="T8" fmla="*/ 519 w 519"/>
              <a:gd name="T9" fmla="*/ 515 h 515"/>
              <a:gd name="T10" fmla="*/ 519 w 519"/>
              <a:gd name="T11" fmla="*/ 515 h 5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9" h="515">
                <a:moveTo>
                  <a:pt x="519" y="515"/>
                </a:moveTo>
                <a:lnTo>
                  <a:pt x="0" y="515"/>
                </a:lnTo>
                <a:lnTo>
                  <a:pt x="0" y="0"/>
                </a:lnTo>
                <a:lnTo>
                  <a:pt x="519" y="0"/>
                </a:lnTo>
                <a:lnTo>
                  <a:pt x="519" y="515"/>
                </a:lnTo>
                <a:lnTo>
                  <a:pt x="519" y="515"/>
                </a:lnTo>
                <a:close/>
              </a:path>
            </a:pathLst>
          </a:custGeom>
          <a:solidFill>
            <a:srgbClr val="35328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Oval 56">
            <a:extLst>
              <a:ext uri="{FF2B5EF4-FFF2-40B4-BE49-F238E27FC236}">
                <a16:creationId xmlns:a16="http://schemas.microsoft.com/office/drawing/2014/main" id="{1F324E9F-0E8F-456F-B5FA-67A036BD9F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93676" y="4101936"/>
            <a:ext cx="118619" cy="122446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Oval 57">
            <a:extLst>
              <a:ext uri="{FF2B5EF4-FFF2-40B4-BE49-F238E27FC236}">
                <a16:creationId xmlns:a16="http://schemas.microsoft.com/office/drawing/2014/main" id="{8297B5D7-34B9-45CB-BB25-49FBEB7AC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1092" y="4101936"/>
            <a:ext cx="122446" cy="122446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7096BCE-3D24-4757-83DF-446EC088AB2B}"/>
              </a:ext>
            </a:extLst>
          </p:cNvPr>
          <p:cNvSpPr/>
          <p:nvPr/>
        </p:nvSpPr>
        <p:spPr>
          <a:xfrm>
            <a:off x="571500" y="3141333"/>
            <a:ext cx="593097" cy="593097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D7647D8-6A50-4A57-AFEC-D452D4CD52C0}"/>
              </a:ext>
            </a:extLst>
          </p:cNvPr>
          <p:cNvSpPr/>
          <p:nvPr/>
        </p:nvSpPr>
        <p:spPr>
          <a:xfrm>
            <a:off x="571500" y="4133336"/>
            <a:ext cx="593097" cy="593097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1B9F3AC2-097E-40D5-9389-E9E8718B26C8}"/>
              </a:ext>
            </a:extLst>
          </p:cNvPr>
          <p:cNvSpPr/>
          <p:nvPr/>
        </p:nvSpPr>
        <p:spPr>
          <a:xfrm>
            <a:off x="571500" y="5125339"/>
            <a:ext cx="593097" cy="593097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7782C49-70EB-41DC-AED7-EC82C13C8686}"/>
              </a:ext>
            </a:extLst>
          </p:cNvPr>
          <p:cNvSpPr/>
          <p:nvPr/>
        </p:nvSpPr>
        <p:spPr>
          <a:xfrm>
            <a:off x="1489651" y="3006994"/>
            <a:ext cx="3284231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pt-BR" sz="1400" dirty="0">
                <a:latin typeface="+mj-lt"/>
              </a:rPr>
              <a:t>Empresas de ferro velho se cadastram para receber demandas por localização de embalagens de aço ou outros tipos de materiais recicláveis.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FA291F-518A-440C-8C25-9936304095DB}"/>
              </a:ext>
            </a:extLst>
          </p:cNvPr>
          <p:cNvSpPr/>
          <p:nvPr/>
        </p:nvSpPr>
        <p:spPr>
          <a:xfrm>
            <a:off x="1489651" y="3998997"/>
            <a:ext cx="3284231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pt-BR" sz="1400" dirty="0">
                <a:latin typeface="+mj-lt"/>
              </a:rPr>
              <a:t>Cliente final vai se conectar na Plataforma para pedido de recolhimento de embalagens de aço ou outros tipos de materiais recicláveis de forma simples e rápida. 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2647C4C-1507-4D1C-A84F-86A5591EF074}"/>
              </a:ext>
            </a:extLst>
          </p:cNvPr>
          <p:cNvSpPr/>
          <p:nvPr/>
        </p:nvSpPr>
        <p:spPr>
          <a:xfrm>
            <a:off x="1461147" y="5020440"/>
            <a:ext cx="3284231" cy="107721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pt-BR" sz="1400" dirty="0">
                <a:latin typeface="+mj-lt"/>
              </a:rPr>
              <a:t>Empresas ou condomínios irão se cadastrar para venda dos materiais já citados e a partir determinados 10.000 pontos receberão certificado sustentável e ganharão destaque de marketing.</a:t>
            </a:r>
          </a:p>
        </p:txBody>
      </p:sp>
      <p:sp>
        <p:nvSpPr>
          <p:cNvPr id="75" name="Freeform 7">
            <a:extLst>
              <a:ext uri="{FF2B5EF4-FFF2-40B4-BE49-F238E27FC236}">
                <a16:creationId xmlns:a16="http://schemas.microsoft.com/office/drawing/2014/main" id="{EB5AB4C5-5A7F-4BFD-88E6-B9508C601B0A}"/>
              </a:ext>
            </a:extLst>
          </p:cNvPr>
          <p:cNvSpPr>
            <a:spLocks noEditPoints="1"/>
          </p:cNvSpPr>
          <p:nvPr/>
        </p:nvSpPr>
        <p:spPr bwMode="auto">
          <a:xfrm>
            <a:off x="732675" y="4293915"/>
            <a:ext cx="270746" cy="271938"/>
          </a:xfrm>
          <a:custGeom>
            <a:avLst/>
            <a:gdLst>
              <a:gd name="T0" fmla="*/ 94 w 96"/>
              <a:gd name="T1" fmla="*/ 40 h 96"/>
              <a:gd name="T2" fmla="*/ 83 w 96"/>
              <a:gd name="T3" fmla="*/ 40 h 96"/>
              <a:gd name="T4" fmla="*/ 79 w 96"/>
              <a:gd name="T5" fmla="*/ 31 h 96"/>
              <a:gd name="T6" fmla="*/ 88 w 96"/>
              <a:gd name="T7" fmla="*/ 23 h 96"/>
              <a:gd name="T8" fmla="*/ 88 w 96"/>
              <a:gd name="T9" fmla="*/ 21 h 96"/>
              <a:gd name="T10" fmla="*/ 88 w 96"/>
              <a:gd name="T11" fmla="*/ 20 h 96"/>
              <a:gd name="T12" fmla="*/ 76 w 96"/>
              <a:gd name="T13" fmla="*/ 8 h 96"/>
              <a:gd name="T14" fmla="*/ 73 w 96"/>
              <a:gd name="T15" fmla="*/ 8 h 96"/>
              <a:gd name="T16" fmla="*/ 65 w 96"/>
              <a:gd name="T17" fmla="*/ 17 h 96"/>
              <a:gd name="T18" fmla="*/ 56 w 96"/>
              <a:gd name="T19" fmla="*/ 13 h 96"/>
              <a:gd name="T20" fmla="*/ 56 w 96"/>
              <a:gd name="T21" fmla="*/ 2 h 96"/>
              <a:gd name="T22" fmla="*/ 54 w 96"/>
              <a:gd name="T23" fmla="*/ 0 h 96"/>
              <a:gd name="T24" fmla="*/ 42 w 96"/>
              <a:gd name="T25" fmla="*/ 0 h 96"/>
              <a:gd name="T26" fmla="*/ 40 w 96"/>
              <a:gd name="T27" fmla="*/ 2 h 96"/>
              <a:gd name="T28" fmla="*/ 40 w 96"/>
              <a:gd name="T29" fmla="*/ 13 h 96"/>
              <a:gd name="T30" fmla="*/ 31 w 96"/>
              <a:gd name="T31" fmla="*/ 17 h 96"/>
              <a:gd name="T32" fmla="*/ 23 w 96"/>
              <a:gd name="T33" fmla="*/ 8 h 96"/>
              <a:gd name="T34" fmla="*/ 20 w 96"/>
              <a:gd name="T35" fmla="*/ 8 h 96"/>
              <a:gd name="T36" fmla="*/ 8 w 96"/>
              <a:gd name="T37" fmla="*/ 20 h 96"/>
              <a:gd name="T38" fmla="*/ 8 w 96"/>
              <a:gd name="T39" fmla="*/ 23 h 96"/>
              <a:gd name="T40" fmla="*/ 17 w 96"/>
              <a:gd name="T41" fmla="*/ 31 h 96"/>
              <a:gd name="T42" fmla="*/ 13 w 96"/>
              <a:gd name="T43" fmla="*/ 40 h 96"/>
              <a:gd name="T44" fmla="*/ 2 w 96"/>
              <a:gd name="T45" fmla="*/ 40 h 96"/>
              <a:gd name="T46" fmla="*/ 0 w 96"/>
              <a:gd name="T47" fmla="*/ 42 h 96"/>
              <a:gd name="T48" fmla="*/ 0 w 96"/>
              <a:gd name="T49" fmla="*/ 54 h 96"/>
              <a:gd name="T50" fmla="*/ 2 w 96"/>
              <a:gd name="T51" fmla="*/ 56 h 96"/>
              <a:gd name="T52" fmla="*/ 13 w 96"/>
              <a:gd name="T53" fmla="*/ 56 h 96"/>
              <a:gd name="T54" fmla="*/ 17 w 96"/>
              <a:gd name="T55" fmla="*/ 65 h 96"/>
              <a:gd name="T56" fmla="*/ 8 w 96"/>
              <a:gd name="T57" fmla="*/ 73 h 96"/>
              <a:gd name="T58" fmla="*/ 8 w 96"/>
              <a:gd name="T59" fmla="*/ 75 h 96"/>
              <a:gd name="T60" fmla="*/ 8 w 96"/>
              <a:gd name="T61" fmla="*/ 76 h 96"/>
              <a:gd name="T62" fmla="*/ 20 w 96"/>
              <a:gd name="T63" fmla="*/ 88 h 96"/>
              <a:gd name="T64" fmla="*/ 23 w 96"/>
              <a:gd name="T65" fmla="*/ 88 h 96"/>
              <a:gd name="T66" fmla="*/ 31 w 96"/>
              <a:gd name="T67" fmla="*/ 79 h 96"/>
              <a:gd name="T68" fmla="*/ 40 w 96"/>
              <a:gd name="T69" fmla="*/ 83 h 96"/>
              <a:gd name="T70" fmla="*/ 40 w 96"/>
              <a:gd name="T71" fmla="*/ 94 h 96"/>
              <a:gd name="T72" fmla="*/ 42 w 96"/>
              <a:gd name="T73" fmla="*/ 96 h 96"/>
              <a:gd name="T74" fmla="*/ 54 w 96"/>
              <a:gd name="T75" fmla="*/ 96 h 96"/>
              <a:gd name="T76" fmla="*/ 56 w 96"/>
              <a:gd name="T77" fmla="*/ 94 h 96"/>
              <a:gd name="T78" fmla="*/ 56 w 96"/>
              <a:gd name="T79" fmla="*/ 83 h 96"/>
              <a:gd name="T80" fmla="*/ 65 w 96"/>
              <a:gd name="T81" fmla="*/ 79 h 96"/>
              <a:gd name="T82" fmla="*/ 73 w 96"/>
              <a:gd name="T83" fmla="*/ 88 h 96"/>
              <a:gd name="T84" fmla="*/ 76 w 96"/>
              <a:gd name="T85" fmla="*/ 88 h 96"/>
              <a:gd name="T86" fmla="*/ 88 w 96"/>
              <a:gd name="T87" fmla="*/ 76 h 96"/>
              <a:gd name="T88" fmla="*/ 88 w 96"/>
              <a:gd name="T89" fmla="*/ 73 h 96"/>
              <a:gd name="T90" fmla="*/ 79 w 96"/>
              <a:gd name="T91" fmla="*/ 65 h 96"/>
              <a:gd name="T92" fmla="*/ 83 w 96"/>
              <a:gd name="T93" fmla="*/ 56 h 96"/>
              <a:gd name="T94" fmla="*/ 94 w 96"/>
              <a:gd name="T95" fmla="*/ 56 h 96"/>
              <a:gd name="T96" fmla="*/ 96 w 96"/>
              <a:gd name="T97" fmla="*/ 54 h 96"/>
              <a:gd name="T98" fmla="*/ 96 w 96"/>
              <a:gd name="T99" fmla="*/ 42 h 96"/>
              <a:gd name="T100" fmla="*/ 94 w 96"/>
              <a:gd name="T101" fmla="*/ 40 h 96"/>
              <a:gd name="T102" fmla="*/ 48 w 96"/>
              <a:gd name="T103" fmla="*/ 64 h 96"/>
              <a:gd name="T104" fmla="*/ 32 w 96"/>
              <a:gd name="T105" fmla="*/ 48 h 96"/>
              <a:gd name="T106" fmla="*/ 48 w 96"/>
              <a:gd name="T107" fmla="*/ 32 h 96"/>
              <a:gd name="T108" fmla="*/ 64 w 96"/>
              <a:gd name="T109" fmla="*/ 48 h 96"/>
              <a:gd name="T110" fmla="*/ 48 w 96"/>
              <a:gd name="T111" fmla="*/ 6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6" h="96">
                <a:moveTo>
                  <a:pt x="94" y="40"/>
                </a:moveTo>
                <a:cubicBezTo>
                  <a:pt x="83" y="40"/>
                  <a:pt x="83" y="40"/>
                  <a:pt x="83" y="40"/>
                </a:cubicBezTo>
                <a:cubicBezTo>
                  <a:pt x="82" y="37"/>
                  <a:pt x="81" y="33"/>
                  <a:pt x="79" y="31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76" y="8"/>
                  <a:pt x="76" y="8"/>
                  <a:pt x="76" y="8"/>
                </a:cubicBezTo>
                <a:cubicBezTo>
                  <a:pt x="75" y="8"/>
                  <a:pt x="74" y="8"/>
                  <a:pt x="73" y="8"/>
                </a:cubicBezTo>
                <a:cubicBezTo>
                  <a:pt x="65" y="17"/>
                  <a:pt x="65" y="17"/>
                  <a:pt x="65" y="17"/>
                </a:cubicBezTo>
                <a:cubicBezTo>
                  <a:pt x="63" y="15"/>
                  <a:pt x="59" y="14"/>
                  <a:pt x="56" y="13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0" y="1"/>
                  <a:pt x="40" y="2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4"/>
                  <a:pt x="33" y="15"/>
                  <a:pt x="31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2" y="8"/>
                  <a:pt x="20" y="8"/>
                  <a:pt x="20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2"/>
                  <a:pt x="8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4" y="37"/>
                  <a:pt x="13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41"/>
                  <a:pt x="0" y="4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9"/>
                  <a:pt x="15" y="63"/>
                  <a:pt x="17" y="65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5"/>
                </a:cubicBezTo>
                <a:cubicBezTo>
                  <a:pt x="8" y="75"/>
                  <a:pt x="8" y="76"/>
                  <a:pt x="8" y="76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2" y="88"/>
                  <a:pt x="23" y="88"/>
                </a:cubicBezTo>
                <a:cubicBezTo>
                  <a:pt x="31" y="79"/>
                  <a:pt x="31" y="79"/>
                  <a:pt x="31" y="79"/>
                </a:cubicBezTo>
                <a:cubicBezTo>
                  <a:pt x="33" y="81"/>
                  <a:pt x="37" y="82"/>
                  <a:pt x="40" y="83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95"/>
                  <a:pt x="41" y="96"/>
                  <a:pt x="4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5" y="96"/>
                  <a:pt x="56" y="95"/>
                  <a:pt x="56" y="94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82"/>
                  <a:pt x="63" y="81"/>
                  <a:pt x="65" y="79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88"/>
                  <a:pt x="76" y="88"/>
                  <a:pt x="76" y="88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4"/>
                  <a:pt x="88" y="73"/>
                </a:cubicBezTo>
                <a:cubicBezTo>
                  <a:pt x="79" y="65"/>
                  <a:pt x="79" y="65"/>
                  <a:pt x="79" y="65"/>
                </a:cubicBezTo>
                <a:cubicBezTo>
                  <a:pt x="81" y="63"/>
                  <a:pt x="82" y="59"/>
                  <a:pt x="83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6" y="54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1"/>
                  <a:pt x="95" y="40"/>
                  <a:pt x="94" y="40"/>
                </a:cubicBezTo>
                <a:close/>
                <a:moveTo>
                  <a:pt x="48" y="64"/>
                </a:moveTo>
                <a:cubicBezTo>
                  <a:pt x="39" y="64"/>
                  <a:pt x="32" y="57"/>
                  <a:pt x="32" y="48"/>
                </a:cubicBezTo>
                <a:cubicBezTo>
                  <a:pt x="32" y="39"/>
                  <a:pt x="39" y="32"/>
                  <a:pt x="48" y="32"/>
                </a:cubicBezTo>
                <a:cubicBezTo>
                  <a:pt x="57" y="32"/>
                  <a:pt x="64" y="39"/>
                  <a:pt x="64" y="48"/>
                </a:cubicBezTo>
                <a:cubicBezTo>
                  <a:pt x="64" y="57"/>
                  <a:pt x="57" y="64"/>
                  <a:pt x="48" y="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6" name="Freeform 8">
            <a:extLst>
              <a:ext uri="{FF2B5EF4-FFF2-40B4-BE49-F238E27FC236}">
                <a16:creationId xmlns:a16="http://schemas.microsoft.com/office/drawing/2014/main" id="{D1E753B0-8B55-4756-A8F9-826F19A51405}"/>
              </a:ext>
            </a:extLst>
          </p:cNvPr>
          <p:cNvSpPr>
            <a:spLocks/>
          </p:cNvSpPr>
          <p:nvPr/>
        </p:nvSpPr>
        <p:spPr bwMode="auto">
          <a:xfrm>
            <a:off x="730290" y="5284725"/>
            <a:ext cx="275516" cy="274324"/>
          </a:xfrm>
          <a:custGeom>
            <a:avLst/>
            <a:gdLst>
              <a:gd name="T0" fmla="*/ 91 w 98"/>
              <a:gd name="T1" fmla="*/ 66 h 97"/>
              <a:gd name="T2" fmla="*/ 73 w 98"/>
              <a:gd name="T3" fmla="*/ 62 h 97"/>
              <a:gd name="T4" fmla="*/ 60 w 98"/>
              <a:gd name="T5" fmla="*/ 49 h 97"/>
              <a:gd name="T6" fmla="*/ 73 w 98"/>
              <a:gd name="T7" fmla="*/ 36 h 97"/>
              <a:gd name="T8" fmla="*/ 79 w 98"/>
              <a:gd name="T9" fmla="*/ 37 h 97"/>
              <a:gd name="T10" fmla="*/ 91 w 98"/>
              <a:gd name="T11" fmla="*/ 32 h 97"/>
              <a:gd name="T12" fmla="*/ 95 w 98"/>
              <a:gd name="T13" fmla="*/ 13 h 97"/>
              <a:gd name="T14" fmla="*/ 94 w 98"/>
              <a:gd name="T15" fmla="*/ 11 h 97"/>
              <a:gd name="T16" fmla="*/ 92 w 98"/>
              <a:gd name="T17" fmla="*/ 12 h 97"/>
              <a:gd name="T18" fmla="*/ 85 w 98"/>
              <a:gd name="T19" fmla="*/ 19 h 97"/>
              <a:gd name="T20" fmla="*/ 79 w 98"/>
              <a:gd name="T21" fmla="*/ 19 h 97"/>
              <a:gd name="T22" fmla="*/ 79 w 98"/>
              <a:gd name="T23" fmla="*/ 13 h 97"/>
              <a:gd name="T24" fmla="*/ 86 w 98"/>
              <a:gd name="T25" fmla="*/ 6 h 97"/>
              <a:gd name="T26" fmla="*/ 87 w 98"/>
              <a:gd name="T27" fmla="*/ 4 h 97"/>
              <a:gd name="T28" fmla="*/ 86 w 98"/>
              <a:gd name="T29" fmla="*/ 3 h 97"/>
              <a:gd name="T30" fmla="*/ 79 w 98"/>
              <a:gd name="T31" fmla="*/ 1 h 97"/>
              <a:gd name="T32" fmla="*/ 66 w 98"/>
              <a:gd name="T33" fmla="*/ 7 h 97"/>
              <a:gd name="T34" fmla="*/ 62 w 98"/>
              <a:gd name="T35" fmla="*/ 25 h 97"/>
              <a:gd name="T36" fmla="*/ 49 w 98"/>
              <a:gd name="T37" fmla="*/ 38 h 97"/>
              <a:gd name="T38" fmla="*/ 36 w 98"/>
              <a:gd name="T39" fmla="*/ 25 h 97"/>
              <a:gd name="T40" fmla="*/ 32 w 98"/>
              <a:gd name="T41" fmla="*/ 7 h 97"/>
              <a:gd name="T42" fmla="*/ 13 w 98"/>
              <a:gd name="T43" fmla="*/ 3 h 97"/>
              <a:gd name="T44" fmla="*/ 11 w 98"/>
              <a:gd name="T45" fmla="*/ 4 h 97"/>
              <a:gd name="T46" fmla="*/ 12 w 98"/>
              <a:gd name="T47" fmla="*/ 6 h 97"/>
              <a:gd name="T48" fmla="*/ 19 w 98"/>
              <a:gd name="T49" fmla="*/ 13 h 97"/>
              <a:gd name="T50" fmla="*/ 19 w 98"/>
              <a:gd name="T51" fmla="*/ 19 h 97"/>
              <a:gd name="T52" fmla="*/ 13 w 98"/>
              <a:gd name="T53" fmla="*/ 19 h 97"/>
              <a:gd name="T54" fmla="*/ 6 w 98"/>
              <a:gd name="T55" fmla="*/ 12 h 97"/>
              <a:gd name="T56" fmla="*/ 4 w 98"/>
              <a:gd name="T57" fmla="*/ 11 h 97"/>
              <a:gd name="T58" fmla="*/ 3 w 98"/>
              <a:gd name="T59" fmla="*/ 13 h 97"/>
              <a:gd name="T60" fmla="*/ 7 w 98"/>
              <a:gd name="T61" fmla="*/ 32 h 97"/>
              <a:gd name="T62" fmla="*/ 25 w 98"/>
              <a:gd name="T63" fmla="*/ 36 h 97"/>
              <a:gd name="T64" fmla="*/ 38 w 98"/>
              <a:gd name="T65" fmla="*/ 49 h 97"/>
              <a:gd name="T66" fmla="*/ 25 w 98"/>
              <a:gd name="T67" fmla="*/ 62 h 97"/>
              <a:gd name="T68" fmla="*/ 19 w 98"/>
              <a:gd name="T69" fmla="*/ 61 h 97"/>
              <a:gd name="T70" fmla="*/ 7 w 98"/>
              <a:gd name="T71" fmla="*/ 66 h 97"/>
              <a:gd name="T72" fmla="*/ 3 w 98"/>
              <a:gd name="T73" fmla="*/ 86 h 97"/>
              <a:gd name="T74" fmla="*/ 4 w 98"/>
              <a:gd name="T75" fmla="*/ 87 h 97"/>
              <a:gd name="T76" fmla="*/ 6 w 98"/>
              <a:gd name="T77" fmla="*/ 86 h 97"/>
              <a:gd name="T78" fmla="*/ 13 w 98"/>
              <a:gd name="T79" fmla="*/ 79 h 97"/>
              <a:gd name="T80" fmla="*/ 19 w 98"/>
              <a:gd name="T81" fmla="*/ 79 h 97"/>
              <a:gd name="T82" fmla="*/ 19 w 98"/>
              <a:gd name="T83" fmla="*/ 85 h 97"/>
              <a:gd name="T84" fmla="*/ 12 w 98"/>
              <a:gd name="T85" fmla="*/ 92 h 97"/>
              <a:gd name="T86" fmla="*/ 11 w 98"/>
              <a:gd name="T87" fmla="*/ 94 h 97"/>
              <a:gd name="T88" fmla="*/ 13 w 98"/>
              <a:gd name="T89" fmla="*/ 95 h 97"/>
              <a:gd name="T90" fmla="*/ 20 w 98"/>
              <a:gd name="T91" fmla="*/ 97 h 97"/>
              <a:gd name="T92" fmla="*/ 20 w 98"/>
              <a:gd name="T93" fmla="*/ 97 h 97"/>
              <a:gd name="T94" fmla="*/ 32 w 98"/>
              <a:gd name="T95" fmla="*/ 91 h 97"/>
              <a:gd name="T96" fmla="*/ 36 w 98"/>
              <a:gd name="T97" fmla="*/ 73 h 97"/>
              <a:gd name="T98" fmla="*/ 49 w 98"/>
              <a:gd name="T99" fmla="*/ 60 h 97"/>
              <a:gd name="T100" fmla="*/ 62 w 98"/>
              <a:gd name="T101" fmla="*/ 73 h 97"/>
              <a:gd name="T102" fmla="*/ 66 w 98"/>
              <a:gd name="T103" fmla="*/ 91 h 97"/>
              <a:gd name="T104" fmla="*/ 79 w 98"/>
              <a:gd name="T105" fmla="*/ 97 h 97"/>
              <a:gd name="T106" fmla="*/ 86 w 98"/>
              <a:gd name="T107" fmla="*/ 95 h 97"/>
              <a:gd name="T108" fmla="*/ 87 w 98"/>
              <a:gd name="T109" fmla="*/ 94 h 97"/>
              <a:gd name="T110" fmla="*/ 86 w 98"/>
              <a:gd name="T111" fmla="*/ 92 h 97"/>
              <a:gd name="T112" fmla="*/ 79 w 98"/>
              <a:gd name="T113" fmla="*/ 85 h 97"/>
              <a:gd name="T114" fmla="*/ 79 w 98"/>
              <a:gd name="T115" fmla="*/ 79 h 97"/>
              <a:gd name="T116" fmla="*/ 85 w 98"/>
              <a:gd name="T117" fmla="*/ 79 h 97"/>
              <a:gd name="T118" fmla="*/ 92 w 98"/>
              <a:gd name="T119" fmla="*/ 86 h 97"/>
              <a:gd name="T120" fmla="*/ 94 w 98"/>
              <a:gd name="T121" fmla="*/ 87 h 97"/>
              <a:gd name="T122" fmla="*/ 95 w 98"/>
              <a:gd name="T123" fmla="*/ 86 h 97"/>
              <a:gd name="T124" fmla="*/ 91 w 98"/>
              <a:gd name="T125" fmla="*/ 6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8" h="97">
                <a:moveTo>
                  <a:pt x="91" y="66"/>
                </a:moveTo>
                <a:cubicBezTo>
                  <a:pt x="87" y="61"/>
                  <a:pt x="79" y="59"/>
                  <a:pt x="73" y="62"/>
                </a:cubicBezTo>
                <a:cubicBezTo>
                  <a:pt x="60" y="49"/>
                  <a:pt x="60" y="49"/>
                  <a:pt x="60" y="49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7"/>
                  <a:pt x="77" y="37"/>
                  <a:pt x="79" y="37"/>
                </a:cubicBezTo>
                <a:cubicBezTo>
                  <a:pt x="84" y="37"/>
                  <a:pt x="88" y="35"/>
                  <a:pt x="91" y="32"/>
                </a:cubicBezTo>
                <a:cubicBezTo>
                  <a:pt x="97" y="27"/>
                  <a:pt x="98" y="19"/>
                  <a:pt x="95" y="13"/>
                </a:cubicBezTo>
                <a:cubicBezTo>
                  <a:pt x="95" y="12"/>
                  <a:pt x="94" y="11"/>
                  <a:pt x="94" y="11"/>
                </a:cubicBezTo>
                <a:cubicBezTo>
                  <a:pt x="93" y="11"/>
                  <a:pt x="92" y="11"/>
                  <a:pt x="92" y="12"/>
                </a:cubicBezTo>
                <a:cubicBezTo>
                  <a:pt x="85" y="19"/>
                  <a:pt x="85" y="19"/>
                  <a:pt x="85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3"/>
                  <a:pt x="79" y="13"/>
                  <a:pt x="79" y="13"/>
                </a:cubicBezTo>
                <a:cubicBezTo>
                  <a:pt x="86" y="6"/>
                  <a:pt x="86" y="6"/>
                  <a:pt x="86" y="6"/>
                </a:cubicBezTo>
                <a:cubicBezTo>
                  <a:pt x="87" y="5"/>
                  <a:pt x="87" y="5"/>
                  <a:pt x="87" y="4"/>
                </a:cubicBezTo>
                <a:cubicBezTo>
                  <a:pt x="87" y="4"/>
                  <a:pt x="86" y="3"/>
                  <a:pt x="86" y="3"/>
                </a:cubicBezTo>
                <a:cubicBezTo>
                  <a:pt x="83" y="2"/>
                  <a:pt x="81" y="1"/>
                  <a:pt x="79" y="1"/>
                </a:cubicBezTo>
                <a:cubicBezTo>
                  <a:pt x="74" y="1"/>
                  <a:pt x="69" y="3"/>
                  <a:pt x="66" y="7"/>
                </a:cubicBezTo>
                <a:cubicBezTo>
                  <a:pt x="61" y="11"/>
                  <a:pt x="59" y="19"/>
                  <a:pt x="62" y="25"/>
                </a:cubicBezTo>
                <a:cubicBezTo>
                  <a:pt x="49" y="38"/>
                  <a:pt x="49" y="38"/>
                  <a:pt x="49" y="38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19"/>
                  <a:pt x="37" y="11"/>
                  <a:pt x="32" y="7"/>
                </a:cubicBezTo>
                <a:cubicBezTo>
                  <a:pt x="27" y="1"/>
                  <a:pt x="19" y="0"/>
                  <a:pt x="13" y="3"/>
                </a:cubicBezTo>
                <a:cubicBezTo>
                  <a:pt x="12" y="3"/>
                  <a:pt x="11" y="4"/>
                  <a:pt x="11" y="4"/>
                </a:cubicBezTo>
                <a:cubicBezTo>
                  <a:pt x="11" y="5"/>
                  <a:pt x="11" y="6"/>
                  <a:pt x="12" y="6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9"/>
                  <a:pt x="19" y="19"/>
                  <a:pt x="19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5" y="11"/>
                  <a:pt x="4" y="11"/>
                </a:cubicBezTo>
                <a:cubicBezTo>
                  <a:pt x="4" y="11"/>
                  <a:pt x="3" y="12"/>
                  <a:pt x="3" y="13"/>
                </a:cubicBezTo>
                <a:cubicBezTo>
                  <a:pt x="0" y="19"/>
                  <a:pt x="1" y="27"/>
                  <a:pt x="7" y="32"/>
                </a:cubicBezTo>
                <a:cubicBezTo>
                  <a:pt x="11" y="37"/>
                  <a:pt x="19" y="39"/>
                  <a:pt x="25" y="36"/>
                </a:cubicBezTo>
                <a:cubicBezTo>
                  <a:pt x="38" y="49"/>
                  <a:pt x="38" y="49"/>
                  <a:pt x="38" y="49"/>
                </a:cubicBezTo>
                <a:cubicBezTo>
                  <a:pt x="25" y="62"/>
                  <a:pt x="25" y="62"/>
                  <a:pt x="25" y="62"/>
                </a:cubicBezTo>
                <a:cubicBezTo>
                  <a:pt x="23" y="61"/>
                  <a:pt x="21" y="61"/>
                  <a:pt x="19" y="61"/>
                </a:cubicBezTo>
                <a:cubicBezTo>
                  <a:pt x="14" y="61"/>
                  <a:pt x="10" y="63"/>
                  <a:pt x="7" y="66"/>
                </a:cubicBezTo>
                <a:cubicBezTo>
                  <a:pt x="1" y="71"/>
                  <a:pt x="0" y="79"/>
                  <a:pt x="3" y="86"/>
                </a:cubicBezTo>
                <a:cubicBezTo>
                  <a:pt x="3" y="86"/>
                  <a:pt x="4" y="87"/>
                  <a:pt x="4" y="87"/>
                </a:cubicBezTo>
                <a:cubicBezTo>
                  <a:pt x="5" y="87"/>
                  <a:pt x="6" y="87"/>
                  <a:pt x="6" y="86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85"/>
                  <a:pt x="19" y="85"/>
                  <a:pt x="19" y="85"/>
                </a:cubicBezTo>
                <a:cubicBezTo>
                  <a:pt x="12" y="92"/>
                  <a:pt x="12" y="92"/>
                  <a:pt x="12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1" y="94"/>
                  <a:pt x="12" y="95"/>
                  <a:pt x="13" y="95"/>
                </a:cubicBezTo>
                <a:cubicBezTo>
                  <a:pt x="15" y="96"/>
                  <a:pt x="17" y="97"/>
                  <a:pt x="2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4" y="97"/>
                  <a:pt x="29" y="95"/>
                  <a:pt x="32" y="91"/>
                </a:cubicBezTo>
                <a:cubicBezTo>
                  <a:pt x="37" y="87"/>
                  <a:pt x="39" y="79"/>
                  <a:pt x="36" y="73"/>
                </a:cubicBezTo>
                <a:cubicBezTo>
                  <a:pt x="49" y="60"/>
                  <a:pt x="49" y="60"/>
                  <a:pt x="49" y="60"/>
                </a:cubicBezTo>
                <a:cubicBezTo>
                  <a:pt x="62" y="73"/>
                  <a:pt x="62" y="73"/>
                  <a:pt x="62" y="73"/>
                </a:cubicBezTo>
                <a:cubicBezTo>
                  <a:pt x="59" y="79"/>
                  <a:pt x="61" y="87"/>
                  <a:pt x="66" y="91"/>
                </a:cubicBezTo>
                <a:cubicBezTo>
                  <a:pt x="69" y="95"/>
                  <a:pt x="74" y="97"/>
                  <a:pt x="79" y="97"/>
                </a:cubicBezTo>
                <a:cubicBezTo>
                  <a:pt x="81" y="97"/>
                  <a:pt x="83" y="96"/>
                  <a:pt x="86" y="95"/>
                </a:cubicBezTo>
                <a:cubicBezTo>
                  <a:pt x="86" y="95"/>
                  <a:pt x="87" y="94"/>
                  <a:pt x="87" y="94"/>
                </a:cubicBezTo>
                <a:cubicBezTo>
                  <a:pt x="87" y="93"/>
                  <a:pt x="87" y="92"/>
                  <a:pt x="86" y="92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79"/>
                  <a:pt x="79" y="79"/>
                  <a:pt x="7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7"/>
                  <a:pt x="93" y="87"/>
                  <a:pt x="94" y="87"/>
                </a:cubicBezTo>
                <a:cubicBezTo>
                  <a:pt x="94" y="87"/>
                  <a:pt x="95" y="86"/>
                  <a:pt x="95" y="86"/>
                </a:cubicBezTo>
                <a:cubicBezTo>
                  <a:pt x="98" y="79"/>
                  <a:pt x="97" y="71"/>
                  <a:pt x="91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C608531-56EE-43F3-90B4-16B651F91351}"/>
              </a:ext>
            </a:extLst>
          </p:cNvPr>
          <p:cNvGrpSpPr/>
          <p:nvPr/>
        </p:nvGrpSpPr>
        <p:grpSpPr>
          <a:xfrm>
            <a:off x="732675" y="3301912"/>
            <a:ext cx="270746" cy="271939"/>
            <a:chOff x="7718425" y="3248025"/>
            <a:chExt cx="360363" cy="361951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18000"/>
              </a:prstClr>
            </a:outerShdw>
          </a:effectLst>
        </p:grpSpPr>
        <p:sp>
          <p:nvSpPr>
            <p:cNvPr id="78" name="Freeform 63">
              <a:extLst>
                <a:ext uri="{FF2B5EF4-FFF2-40B4-BE49-F238E27FC236}">
                  <a16:creationId xmlns:a16="http://schemas.microsoft.com/office/drawing/2014/main" id="{F6B5F6E8-FFBF-46C6-940F-12F804F68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425" y="3248025"/>
              <a:ext cx="360363" cy="331788"/>
            </a:xfrm>
            <a:custGeom>
              <a:avLst/>
              <a:gdLst>
                <a:gd name="T0" fmla="*/ 20 w 96"/>
                <a:gd name="T1" fmla="*/ 88 h 88"/>
                <a:gd name="T2" fmla="*/ 8 w 96"/>
                <a:gd name="T3" fmla="*/ 75 h 88"/>
                <a:gd name="T4" fmla="*/ 17 w 96"/>
                <a:gd name="T5" fmla="*/ 65 h 88"/>
                <a:gd name="T6" fmla="*/ 2 w 96"/>
                <a:gd name="T7" fmla="*/ 56 h 88"/>
                <a:gd name="T8" fmla="*/ 0 w 96"/>
                <a:gd name="T9" fmla="*/ 42 h 88"/>
                <a:gd name="T10" fmla="*/ 13 w 96"/>
                <a:gd name="T11" fmla="*/ 40 h 88"/>
                <a:gd name="T12" fmla="*/ 8 w 96"/>
                <a:gd name="T13" fmla="*/ 23 h 88"/>
                <a:gd name="T14" fmla="*/ 8 w 96"/>
                <a:gd name="T15" fmla="*/ 20 h 88"/>
                <a:gd name="T16" fmla="*/ 23 w 96"/>
                <a:gd name="T17" fmla="*/ 8 h 88"/>
                <a:gd name="T18" fmla="*/ 40 w 96"/>
                <a:gd name="T19" fmla="*/ 13 h 88"/>
                <a:gd name="T20" fmla="*/ 42 w 96"/>
                <a:gd name="T21" fmla="*/ 0 h 88"/>
                <a:gd name="T22" fmla="*/ 56 w 96"/>
                <a:gd name="T23" fmla="*/ 2 h 88"/>
                <a:gd name="T24" fmla="*/ 65 w 96"/>
                <a:gd name="T25" fmla="*/ 17 h 88"/>
                <a:gd name="T26" fmla="*/ 76 w 96"/>
                <a:gd name="T27" fmla="*/ 8 h 88"/>
                <a:gd name="T28" fmla="*/ 88 w 96"/>
                <a:gd name="T29" fmla="*/ 21 h 88"/>
                <a:gd name="T30" fmla="*/ 79 w 96"/>
                <a:gd name="T31" fmla="*/ 31 h 88"/>
                <a:gd name="T32" fmla="*/ 94 w 96"/>
                <a:gd name="T33" fmla="*/ 40 h 88"/>
                <a:gd name="T34" fmla="*/ 96 w 96"/>
                <a:gd name="T35" fmla="*/ 54 h 88"/>
                <a:gd name="T36" fmla="*/ 83 w 96"/>
                <a:gd name="T37" fmla="*/ 56 h 88"/>
                <a:gd name="T38" fmla="*/ 88 w 96"/>
                <a:gd name="T39" fmla="*/ 73 h 88"/>
                <a:gd name="T40" fmla="*/ 76 w 96"/>
                <a:gd name="T41" fmla="*/ 88 h 88"/>
                <a:gd name="T42" fmla="*/ 64 w 96"/>
                <a:gd name="T43" fmla="*/ 78 h 88"/>
                <a:gd name="T44" fmla="*/ 67 w 96"/>
                <a:gd name="T45" fmla="*/ 76 h 88"/>
                <a:gd name="T46" fmla="*/ 83 w 96"/>
                <a:gd name="T47" fmla="*/ 75 h 88"/>
                <a:gd name="T48" fmla="*/ 75 w 96"/>
                <a:gd name="T49" fmla="*/ 65 h 88"/>
                <a:gd name="T50" fmla="*/ 81 w 96"/>
                <a:gd name="T51" fmla="*/ 52 h 88"/>
                <a:gd name="T52" fmla="*/ 92 w 96"/>
                <a:gd name="T53" fmla="*/ 44 h 88"/>
                <a:gd name="T54" fmla="*/ 79 w 96"/>
                <a:gd name="T55" fmla="*/ 42 h 88"/>
                <a:gd name="T56" fmla="*/ 76 w 96"/>
                <a:gd name="T57" fmla="*/ 29 h 88"/>
                <a:gd name="T58" fmla="*/ 75 w 96"/>
                <a:gd name="T59" fmla="*/ 13 h 88"/>
                <a:gd name="T60" fmla="*/ 65 w 96"/>
                <a:gd name="T61" fmla="*/ 21 h 88"/>
                <a:gd name="T62" fmla="*/ 52 w 96"/>
                <a:gd name="T63" fmla="*/ 15 h 88"/>
                <a:gd name="T64" fmla="*/ 44 w 96"/>
                <a:gd name="T65" fmla="*/ 4 h 88"/>
                <a:gd name="T66" fmla="*/ 42 w 96"/>
                <a:gd name="T67" fmla="*/ 17 h 88"/>
                <a:gd name="T68" fmla="*/ 29 w 96"/>
                <a:gd name="T69" fmla="*/ 20 h 88"/>
                <a:gd name="T70" fmla="*/ 13 w 96"/>
                <a:gd name="T71" fmla="*/ 21 h 88"/>
                <a:gd name="T72" fmla="*/ 21 w 96"/>
                <a:gd name="T73" fmla="*/ 31 h 88"/>
                <a:gd name="T74" fmla="*/ 15 w 96"/>
                <a:gd name="T75" fmla="*/ 44 h 88"/>
                <a:gd name="T76" fmla="*/ 4 w 96"/>
                <a:gd name="T77" fmla="*/ 52 h 88"/>
                <a:gd name="T78" fmla="*/ 17 w 96"/>
                <a:gd name="T79" fmla="*/ 54 h 88"/>
                <a:gd name="T80" fmla="*/ 20 w 96"/>
                <a:gd name="T81" fmla="*/ 67 h 88"/>
                <a:gd name="T82" fmla="*/ 21 w 96"/>
                <a:gd name="T83" fmla="*/ 83 h 88"/>
                <a:gd name="T84" fmla="*/ 32 w 96"/>
                <a:gd name="T85" fmla="*/ 76 h 88"/>
                <a:gd name="T86" fmla="*/ 23 w 96"/>
                <a:gd name="T8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8">
                  <a:moveTo>
                    <a:pt x="21" y="88"/>
                  </a:moveTo>
                  <a:cubicBezTo>
                    <a:pt x="21" y="88"/>
                    <a:pt x="20" y="88"/>
                    <a:pt x="20" y="88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6"/>
                    <a:pt x="8" y="75"/>
                    <a:pt x="8" y="75"/>
                  </a:cubicBezTo>
                  <a:cubicBezTo>
                    <a:pt x="8" y="74"/>
                    <a:pt x="8" y="74"/>
                    <a:pt x="8" y="73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5" y="63"/>
                    <a:pt x="14" y="59"/>
                    <a:pt x="13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1" y="56"/>
                    <a:pt x="0" y="55"/>
                    <a:pt x="0" y="5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1"/>
                    <a:pt x="1" y="40"/>
                    <a:pt x="2" y="40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4" y="37"/>
                    <a:pt x="15" y="33"/>
                    <a:pt x="17" y="31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2" y="8"/>
                    <a:pt x="23" y="8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3" y="15"/>
                    <a:pt x="37" y="14"/>
                    <a:pt x="40" y="13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41" y="0"/>
                    <a:pt x="4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1"/>
                    <a:pt x="56" y="2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59" y="14"/>
                    <a:pt x="63" y="15"/>
                    <a:pt x="65" y="17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4" y="8"/>
                    <a:pt x="75" y="8"/>
                    <a:pt x="76" y="8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88" y="22"/>
                    <a:pt x="88" y="22"/>
                    <a:pt x="88" y="23"/>
                  </a:cubicBezTo>
                  <a:cubicBezTo>
                    <a:pt x="79" y="31"/>
                    <a:pt x="79" y="31"/>
                    <a:pt x="79" y="31"/>
                  </a:cubicBezTo>
                  <a:cubicBezTo>
                    <a:pt x="81" y="33"/>
                    <a:pt x="82" y="37"/>
                    <a:pt x="83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5" y="40"/>
                    <a:pt x="96" y="41"/>
                    <a:pt x="96" y="42"/>
                  </a:cubicBezTo>
                  <a:cubicBezTo>
                    <a:pt x="96" y="54"/>
                    <a:pt x="96" y="54"/>
                    <a:pt x="96" y="54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9"/>
                    <a:pt x="81" y="63"/>
                    <a:pt x="79" y="65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4"/>
                    <a:pt x="88" y="76"/>
                    <a:pt x="88" y="76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4" y="88"/>
                    <a:pt x="73" y="8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3" y="78"/>
                    <a:pt x="63" y="76"/>
                    <a:pt x="64" y="76"/>
                  </a:cubicBezTo>
                  <a:cubicBezTo>
                    <a:pt x="65" y="75"/>
                    <a:pt x="66" y="75"/>
                    <a:pt x="67" y="76"/>
                  </a:cubicBezTo>
                  <a:cubicBezTo>
                    <a:pt x="75" y="83"/>
                    <a:pt x="75" y="83"/>
                    <a:pt x="75" y="83"/>
                  </a:cubicBezTo>
                  <a:cubicBezTo>
                    <a:pt x="83" y="75"/>
                    <a:pt x="83" y="75"/>
                    <a:pt x="83" y="75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75" y="66"/>
                    <a:pt x="75" y="65"/>
                    <a:pt x="75" y="65"/>
                  </a:cubicBezTo>
                  <a:cubicBezTo>
                    <a:pt x="77" y="62"/>
                    <a:pt x="79" y="56"/>
                    <a:pt x="79" y="54"/>
                  </a:cubicBezTo>
                  <a:cubicBezTo>
                    <a:pt x="79" y="53"/>
                    <a:pt x="80" y="52"/>
                    <a:pt x="81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81" y="44"/>
                    <a:pt x="81" y="44"/>
                    <a:pt x="81" y="44"/>
                  </a:cubicBezTo>
                  <a:cubicBezTo>
                    <a:pt x="80" y="44"/>
                    <a:pt x="79" y="43"/>
                    <a:pt x="79" y="42"/>
                  </a:cubicBezTo>
                  <a:cubicBezTo>
                    <a:pt x="79" y="40"/>
                    <a:pt x="77" y="34"/>
                    <a:pt x="75" y="31"/>
                  </a:cubicBezTo>
                  <a:cubicBezTo>
                    <a:pt x="75" y="31"/>
                    <a:pt x="75" y="30"/>
                    <a:pt x="76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67" y="20"/>
                    <a:pt x="67" y="20"/>
                    <a:pt x="67" y="20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2" y="19"/>
                    <a:pt x="57" y="18"/>
                    <a:pt x="54" y="17"/>
                  </a:cubicBezTo>
                  <a:cubicBezTo>
                    <a:pt x="53" y="17"/>
                    <a:pt x="52" y="16"/>
                    <a:pt x="52" y="15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3" y="17"/>
                    <a:pt x="42" y="17"/>
                  </a:cubicBezTo>
                  <a:cubicBezTo>
                    <a:pt x="39" y="18"/>
                    <a:pt x="34" y="19"/>
                    <a:pt x="31" y="21"/>
                  </a:cubicBezTo>
                  <a:cubicBezTo>
                    <a:pt x="31" y="21"/>
                    <a:pt x="30" y="21"/>
                    <a:pt x="29" y="2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1" y="30"/>
                    <a:pt x="21" y="31"/>
                    <a:pt x="21" y="31"/>
                  </a:cubicBezTo>
                  <a:cubicBezTo>
                    <a:pt x="19" y="34"/>
                    <a:pt x="17" y="40"/>
                    <a:pt x="17" y="42"/>
                  </a:cubicBezTo>
                  <a:cubicBezTo>
                    <a:pt x="17" y="43"/>
                    <a:pt x="16" y="44"/>
                    <a:pt x="1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6" y="52"/>
                    <a:pt x="17" y="53"/>
                    <a:pt x="17" y="54"/>
                  </a:cubicBezTo>
                  <a:cubicBezTo>
                    <a:pt x="17" y="56"/>
                    <a:pt x="19" y="62"/>
                    <a:pt x="21" y="65"/>
                  </a:cubicBezTo>
                  <a:cubicBezTo>
                    <a:pt x="21" y="65"/>
                    <a:pt x="21" y="66"/>
                    <a:pt x="20" y="67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0" y="75"/>
                    <a:pt x="31" y="75"/>
                    <a:pt x="32" y="76"/>
                  </a:cubicBezTo>
                  <a:cubicBezTo>
                    <a:pt x="33" y="76"/>
                    <a:pt x="33" y="78"/>
                    <a:pt x="32" y="78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64">
              <a:extLst>
                <a:ext uri="{FF2B5EF4-FFF2-40B4-BE49-F238E27FC236}">
                  <a16:creationId xmlns:a16="http://schemas.microsoft.com/office/drawing/2014/main" id="{7AC319A5-284B-4422-AD02-3D382B9C8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49650"/>
              <a:ext cx="60325" cy="15875"/>
            </a:xfrm>
            <a:custGeom>
              <a:avLst/>
              <a:gdLst>
                <a:gd name="T0" fmla="*/ 14 w 16"/>
                <a:gd name="T1" fmla="*/ 4 h 4"/>
                <a:gd name="T2" fmla="*/ 2 w 16"/>
                <a:gd name="T3" fmla="*/ 4 h 4"/>
                <a:gd name="T4" fmla="*/ 0 w 16"/>
                <a:gd name="T5" fmla="*/ 2 h 4"/>
                <a:gd name="T6" fmla="*/ 2 w 16"/>
                <a:gd name="T7" fmla="*/ 0 h 4"/>
                <a:gd name="T8" fmla="*/ 14 w 16"/>
                <a:gd name="T9" fmla="*/ 0 h 4"/>
                <a:gd name="T10" fmla="*/ 16 w 16"/>
                <a:gd name="T11" fmla="*/ 2 h 4"/>
                <a:gd name="T12" fmla="*/ 14 w 16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14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1"/>
                    <a:pt x="16" y="2"/>
                  </a:cubicBezTo>
                  <a:cubicBezTo>
                    <a:pt x="16" y="3"/>
                    <a:pt x="15" y="4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0" name="Freeform 65">
              <a:extLst>
                <a:ext uri="{FF2B5EF4-FFF2-40B4-BE49-F238E27FC236}">
                  <a16:creationId xmlns:a16="http://schemas.microsoft.com/office/drawing/2014/main" id="{A253C52B-A0F6-416E-95EF-1719CFB48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9238" y="3579813"/>
              <a:ext cx="60325" cy="30163"/>
            </a:xfrm>
            <a:custGeom>
              <a:avLst/>
              <a:gdLst>
                <a:gd name="T0" fmla="*/ 14 w 16"/>
                <a:gd name="T1" fmla="*/ 0 h 8"/>
                <a:gd name="T2" fmla="*/ 2 w 16"/>
                <a:gd name="T3" fmla="*/ 0 h 8"/>
                <a:gd name="T4" fmla="*/ 0 w 16"/>
                <a:gd name="T5" fmla="*/ 2 h 8"/>
                <a:gd name="T6" fmla="*/ 2 w 16"/>
                <a:gd name="T7" fmla="*/ 4 h 8"/>
                <a:gd name="T8" fmla="*/ 6 w 16"/>
                <a:gd name="T9" fmla="*/ 4 h 8"/>
                <a:gd name="T10" fmla="*/ 6 w 16"/>
                <a:gd name="T11" fmla="*/ 6 h 8"/>
                <a:gd name="T12" fmla="*/ 8 w 16"/>
                <a:gd name="T13" fmla="*/ 8 h 8"/>
                <a:gd name="T14" fmla="*/ 10 w 16"/>
                <a:gd name="T15" fmla="*/ 6 h 8"/>
                <a:gd name="T16" fmla="*/ 10 w 16"/>
                <a:gd name="T17" fmla="*/ 4 h 8"/>
                <a:gd name="T18" fmla="*/ 14 w 16"/>
                <a:gd name="T19" fmla="*/ 4 h 8"/>
                <a:gd name="T20" fmla="*/ 16 w 16"/>
                <a:gd name="T21" fmla="*/ 2 h 8"/>
                <a:gd name="T22" fmla="*/ 14 w 16"/>
                <a:gd name="T2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8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7" y="8"/>
                    <a:pt x="8" y="8"/>
                  </a:cubicBezTo>
                  <a:cubicBezTo>
                    <a:pt x="9" y="8"/>
                    <a:pt x="10" y="7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1" name="Freeform 66">
              <a:extLst>
                <a:ext uri="{FF2B5EF4-FFF2-40B4-BE49-F238E27FC236}">
                  <a16:creationId xmlns:a16="http://schemas.microsoft.com/office/drawing/2014/main" id="{ADF4EABB-E00D-4ED6-96B4-8F8EA0BD1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5738" y="3338513"/>
              <a:ext cx="187325" cy="196850"/>
            </a:xfrm>
            <a:custGeom>
              <a:avLst/>
              <a:gdLst>
                <a:gd name="T0" fmla="*/ 25 w 50"/>
                <a:gd name="T1" fmla="*/ 0 h 52"/>
                <a:gd name="T2" fmla="*/ 0 w 50"/>
                <a:gd name="T3" fmla="*/ 24 h 52"/>
                <a:gd name="T4" fmla="*/ 17 w 50"/>
                <a:gd name="T5" fmla="*/ 47 h 52"/>
                <a:gd name="T6" fmla="*/ 17 w 50"/>
                <a:gd name="T7" fmla="*/ 50 h 52"/>
                <a:gd name="T8" fmla="*/ 19 w 50"/>
                <a:gd name="T9" fmla="*/ 52 h 52"/>
                <a:gd name="T10" fmla="*/ 31 w 50"/>
                <a:gd name="T11" fmla="*/ 52 h 52"/>
                <a:gd name="T12" fmla="*/ 33 w 50"/>
                <a:gd name="T13" fmla="*/ 50 h 52"/>
                <a:gd name="T14" fmla="*/ 33 w 50"/>
                <a:gd name="T15" fmla="*/ 47 h 52"/>
                <a:gd name="T16" fmla="*/ 50 w 50"/>
                <a:gd name="T17" fmla="*/ 24 h 52"/>
                <a:gd name="T18" fmla="*/ 25 w 50"/>
                <a:gd name="T1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2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4"/>
                    <a:pt x="7" y="43"/>
                    <a:pt x="17" y="47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7" y="51"/>
                    <a:pt x="18" y="52"/>
                    <a:pt x="19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2"/>
                    <a:pt x="33" y="51"/>
                    <a:pt x="33" y="50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3" y="43"/>
                    <a:pt x="50" y="34"/>
                    <a:pt x="50" y="24"/>
                  </a:cubicBezTo>
                  <a:cubicBezTo>
                    <a:pt x="50" y="11"/>
                    <a:pt x="39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52855A-6EB8-4A8E-80A0-A5932448DC51}"/>
              </a:ext>
            </a:extLst>
          </p:cNvPr>
          <p:cNvCxnSpPr/>
          <p:nvPr/>
        </p:nvCxnSpPr>
        <p:spPr>
          <a:xfrm>
            <a:off x="1478172" y="3933882"/>
            <a:ext cx="33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FCD65C1-2714-41EB-B320-048B3411876C}"/>
              </a:ext>
            </a:extLst>
          </p:cNvPr>
          <p:cNvCxnSpPr/>
          <p:nvPr/>
        </p:nvCxnSpPr>
        <p:spPr>
          <a:xfrm>
            <a:off x="1478172" y="4925885"/>
            <a:ext cx="335693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28E7C93-8818-40E1-8570-2108FEA4C444}"/>
              </a:ext>
            </a:extLst>
          </p:cNvPr>
          <p:cNvCxnSpPr/>
          <p:nvPr/>
        </p:nvCxnSpPr>
        <p:spPr>
          <a:xfrm>
            <a:off x="868048" y="3826236"/>
            <a:ext cx="0" cy="215295"/>
          </a:xfrm>
          <a:prstGeom prst="line">
            <a:avLst/>
          </a:prstGeom>
          <a:ln w="38100" cap="rnd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68E0132-9304-4340-9D9C-42AE4AAA8C11}"/>
              </a:ext>
            </a:extLst>
          </p:cNvPr>
          <p:cNvCxnSpPr/>
          <p:nvPr/>
        </p:nvCxnSpPr>
        <p:spPr>
          <a:xfrm>
            <a:off x="868048" y="4818238"/>
            <a:ext cx="0" cy="215295"/>
          </a:xfrm>
          <a:prstGeom prst="line">
            <a:avLst/>
          </a:prstGeom>
          <a:ln w="38100" cap="rnd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268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389AADC-7851-4FDA-9D42-075C09CB8A94}"/>
              </a:ext>
            </a:extLst>
          </p:cNvPr>
          <p:cNvGrpSpPr/>
          <p:nvPr/>
        </p:nvGrpSpPr>
        <p:grpSpPr>
          <a:xfrm flipH="1" flipV="1">
            <a:off x="6472698" y="4917160"/>
            <a:ext cx="1069879" cy="216357"/>
            <a:chOff x="3187700" y="2544463"/>
            <a:chExt cx="1206500" cy="884537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67DF623B-B70B-4D50-8A5E-6513BB077536}"/>
                </a:ext>
              </a:extLst>
            </p:cNvPr>
            <p:cNvCxnSpPr/>
            <p:nvPr/>
          </p:nvCxnSpPr>
          <p:spPr>
            <a:xfrm>
              <a:off x="3187700" y="3429000"/>
              <a:ext cx="1206500" cy="0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786F38E-EF9F-46E3-B9E6-A98B26AE4217}"/>
                </a:ext>
              </a:extLst>
            </p:cNvPr>
            <p:cNvCxnSpPr/>
            <p:nvPr/>
          </p:nvCxnSpPr>
          <p:spPr>
            <a:xfrm>
              <a:off x="3187700" y="2544463"/>
              <a:ext cx="0" cy="884537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26B404-5088-4361-B93B-44A52374E207}"/>
              </a:ext>
            </a:extLst>
          </p:cNvPr>
          <p:cNvCxnSpPr>
            <a:cxnSpLocks/>
          </p:cNvCxnSpPr>
          <p:nvPr/>
        </p:nvCxnSpPr>
        <p:spPr>
          <a:xfrm flipH="1">
            <a:off x="6581104" y="2340703"/>
            <a:ext cx="1704940" cy="0"/>
          </a:xfrm>
          <a:prstGeom prst="line">
            <a:avLst/>
          </a:prstGeom>
          <a:ln w="25400" cap="rnd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24C56-D366-427D-93AF-535E74970F30}"/>
              </a:ext>
            </a:extLst>
          </p:cNvPr>
          <p:cNvGrpSpPr/>
          <p:nvPr/>
        </p:nvGrpSpPr>
        <p:grpSpPr>
          <a:xfrm flipH="1">
            <a:off x="6503917" y="1445878"/>
            <a:ext cx="1069879" cy="400686"/>
            <a:chOff x="3187700" y="2544463"/>
            <a:chExt cx="1206500" cy="88453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A5FC197-CA83-4E4C-9266-180273EDB6D8}"/>
                </a:ext>
              </a:extLst>
            </p:cNvPr>
            <p:cNvCxnSpPr/>
            <p:nvPr/>
          </p:nvCxnSpPr>
          <p:spPr>
            <a:xfrm>
              <a:off x="3187700" y="3429000"/>
              <a:ext cx="1206500" cy="0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E7F0E5-4180-4040-A75C-C57F7E6D902A}"/>
                </a:ext>
              </a:extLst>
            </p:cNvPr>
            <p:cNvCxnSpPr/>
            <p:nvPr/>
          </p:nvCxnSpPr>
          <p:spPr>
            <a:xfrm>
              <a:off x="3187700" y="2544463"/>
              <a:ext cx="0" cy="884537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3252A1BC-60EF-4D8A-90CA-8C9457465557}"/>
              </a:ext>
            </a:extLst>
          </p:cNvPr>
          <p:cNvSpPr/>
          <p:nvPr/>
        </p:nvSpPr>
        <p:spPr>
          <a:xfrm flipH="1">
            <a:off x="7198291" y="897293"/>
            <a:ext cx="778480" cy="77848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FFA9C83-3273-4A02-9E6C-1124A1EE2232}"/>
              </a:ext>
            </a:extLst>
          </p:cNvPr>
          <p:cNvSpPr/>
          <p:nvPr/>
        </p:nvSpPr>
        <p:spPr>
          <a:xfrm flipH="1">
            <a:off x="8009467" y="1986849"/>
            <a:ext cx="707709" cy="707709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33B6AA6-AEA8-4707-BA2B-39B5BDC4E3A3}"/>
              </a:ext>
            </a:extLst>
          </p:cNvPr>
          <p:cNvGrpSpPr/>
          <p:nvPr/>
        </p:nvGrpSpPr>
        <p:grpSpPr>
          <a:xfrm flipH="1" flipV="1">
            <a:off x="6503917" y="2613359"/>
            <a:ext cx="1069878" cy="400686"/>
            <a:chOff x="3187700" y="2544463"/>
            <a:chExt cx="1206500" cy="88453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28CDC2F-AEBE-4D13-A019-9B76A5C1EBF4}"/>
                </a:ext>
              </a:extLst>
            </p:cNvPr>
            <p:cNvCxnSpPr/>
            <p:nvPr/>
          </p:nvCxnSpPr>
          <p:spPr>
            <a:xfrm>
              <a:off x="3187700" y="3429000"/>
              <a:ext cx="1206500" cy="0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ADC8AE-9455-47A6-949E-F76C4D809422}"/>
                </a:ext>
              </a:extLst>
            </p:cNvPr>
            <p:cNvCxnSpPr/>
            <p:nvPr/>
          </p:nvCxnSpPr>
          <p:spPr>
            <a:xfrm>
              <a:off x="3187700" y="2544463"/>
              <a:ext cx="0" cy="884537"/>
            </a:xfrm>
            <a:prstGeom prst="line">
              <a:avLst/>
            </a:prstGeom>
            <a:ln w="25400" cap="rnd">
              <a:solidFill>
                <a:srgbClr val="353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9D286790-1B83-4D82-8622-1A3AEE959450}"/>
              </a:ext>
            </a:extLst>
          </p:cNvPr>
          <p:cNvSpPr/>
          <p:nvPr/>
        </p:nvSpPr>
        <p:spPr>
          <a:xfrm flipH="1">
            <a:off x="7212433" y="3005633"/>
            <a:ext cx="778480" cy="77848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01E726B-3713-4645-903E-A8071D6D65DB}"/>
              </a:ext>
            </a:extLst>
          </p:cNvPr>
          <p:cNvCxnSpPr>
            <a:cxnSpLocks/>
            <a:stCxn id="36" idx="6"/>
          </p:cNvCxnSpPr>
          <p:nvPr/>
        </p:nvCxnSpPr>
        <p:spPr>
          <a:xfrm flipH="1">
            <a:off x="6181101" y="4458946"/>
            <a:ext cx="1098428" cy="0"/>
          </a:xfrm>
          <a:prstGeom prst="line">
            <a:avLst/>
          </a:prstGeom>
          <a:ln w="25400" cap="rnd">
            <a:solidFill>
              <a:srgbClr val="205D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51F4192-1EF6-455C-8680-793E99C8FF4A}"/>
              </a:ext>
            </a:extLst>
          </p:cNvPr>
          <p:cNvSpPr/>
          <p:nvPr/>
        </p:nvSpPr>
        <p:spPr>
          <a:xfrm flipH="1">
            <a:off x="7279529" y="4105091"/>
            <a:ext cx="707709" cy="707709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9E45A5B-2305-40DC-8546-013102FAE1DC}"/>
              </a:ext>
            </a:extLst>
          </p:cNvPr>
          <p:cNvSpPr/>
          <p:nvPr/>
        </p:nvSpPr>
        <p:spPr>
          <a:xfrm flipH="1">
            <a:off x="7156677" y="5113972"/>
            <a:ext cx="778480" cy="778480"/>
          </a:xfrm>
          <a:prstGeom prst="ellipse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40B782D7-5DC3-497B-B8D4-04A424205B62}"/>
              </a:ext>
            </a:extLst>
          </p:cNvPr>
          <p:cNvGrpSpPr/>
          <p:nvPr/>
        </p:nvGrpSpPr>
        <p:grpSpPr>
          <a:xfrm>
            <a:off x="4322950" y="785906"/>
            <a:ext cx="2583449" cy="5286188"/>
            <a:chOff x="1328738" y="1285875"/>
            <a:chExt cx="2406650" cy="4924425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8F64DF89-B5C4-44C9-A350-CECBEC80B32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331913" y="1289050"/>
              <a:ext cx="2403475" cy="492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4294553-D725-4CD3-92CE-C980AAB07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8738" y="1285875"/>
              <a:ext cx="2406650" cy="4924425"/>
            </a:xfrm>
            <a:custGeom>
              <a:avLst/>
              <a:gdLst>
                <a:gd name="T0" fmla="*/ 540 w 637"/>
                <a:gd name="T1" fmla="*/ 1306 h 1306"/>
                <a:gd name="T2" fmla="*/ 97 w 637"/>
                <a:gd name="T3" fmla="*/ 1306 h 1306"/>
                <a:gd name="T4" fmla="*/ 0 w 637"/>
                <a:gd name="T5" fmla="*/ 1209 h 1306"/>
                <a:gd name="T6" fmla="*/ 0 w 637"/>
                <a:gd name="T7" fmla="*/ 97 h 1306"/>
                <a:gd name="T8" fmla="*/ 97 w 637"/>
                <a:gd name="T9" fmla="*/ 0 h 1306"/>
                <a:gd name="T10" fmla="*/ 541 w 637"/>
                <a:gd name="T11" fmla="*/ 0 h 1306"/>
                <a:gd name="T12" fmla="*/ 637 w 637"/>
                <a:gd name="T13" fmla="*/ 97 h 1306"/>
                <a:gd name="T14" fmla="*/ 637 w 637"/>
                <a:gd name="T15" fmla="*/ 1209 h 1306"/>
                <a:gd name="T16" fmla="*/ 540 w 637"/>
                <a:gd name="T17" fmla="*/ 1306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7" h="1306">
                  <a:moveTo>
                    <a:pt x="540" y="1306"/>
                  </a:moveTo>
                  <a:cubicBezTo>
                    <a:pt x="97" y="1306"/>
                    <a:pt x="97" y="1306"/>
                    <a:pt x="97" y="1306"/>
                  </a:cubicBezTo>
                  <a:cubicBezTo>
                    <a:pt x="43" y="1306"/>
                    <a:pt x="0" y="1262"/>
                    <a:pt x="0" y="1209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94" y="0"/>
                    <a:pt x="637" y="44"/>
                    <a:pt x="637" y="97"/>
                  </a:cubicBezTo>
                  <a:cubicBezTo>
                    <a:pt x="637" y="1209"/>
                    <a:pt x="637" y="1209"/>
                    <a:pt x="637" y="1209"/>
                  </a:cubicBezTo>
                  <a:cubicBezTo>
                    <a:pt x="637" y="1263"/>
                    <a:pt x="594" y="1306"/>
                    <a:pt x="540" y="1306"/>
                  </a:cubicBezTo>
                  <a:close/>
                </a:path>
              </a:pathLst>
            </a:custGeom>
            <a:solidFill>
              <a:srgbClr val="102F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2E15ED8-D00F-49DE-AA99-68F73BEDD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8276" y="1431925"/>
              <a:ext cx="2187575" cy="4608513"/>
            </a:xfrm>
            <a:custGeom>
              <a:avLst/>
              <a:gdLst>
                <a:gd name="T0" fmla="*/ 511 w 579"/>
                <a:gd name="T1" fmla="*/ 1 h 1222"/>
                <a:gd name="T2" fmla="*/ 425 w 579"/>
                <a:gd name="T3" fmla="*/ 1 h 1222"/>
                <a:gd name="T4" fmla="*/ 404 w 579"/>
                <a:gd name="T5" fmla="*/ 22 h 1222"/>
                <a:gd name="T6" fmla="*/ 404 w 579"/>
                <a:gd name="T7" fmla="*/ 38 h 1222"/>
                <a:gd name="T8" fmla="*/ 383 w 579"/>
                <a:gd name="T9" fmla="*/ 60 h 1222"/>
                <a:gd name="T10" fmla="*/ 216 w 579"/>
                <a:gd name="T11" fmla="*/ 60 h 1222"/>
                <a:gd name="T12" fmla="*/ 195 w 579"/>
                <a:gd name="T13" fmla="*/ 38 h 1222"/>
                <a:gd name="T14" fmla="*/ 195 w 579"/>
                <a:gd name="T15" fmla="*/ 22 h 1222"/>
                <a:gd name="T16" fmla="*/ 174 w 579"/>
                <a:gd name="T17" fmla="*/ 0 h 1222"/>
                <a:gd name="T18" fmla="*/ 144 w 579"/>
                <a:gd name="T19" fmla="*/ 0 h 1222"/>
                <a:gd name="T20" fmla="*/ 68 w 579"/>
                <a:gd name="T21" fmla="*/ 0 h 1222"/>
                <a:gd name="T22" fmla="*/ 1 w 579"/>
                <a:gd name="T23" fmla="*/ 68 h 1222"/>
                <a:gd name="T24" fmla="*/ 0 w 579"/>
                <a:gd name="T25" fmla="*/ 1154 h 1222"/>
                <a:gd name="T26" fmla="*/ 68 w 579"/>
                <a:gd name="T27" fmla="*/ 1221 h 1222"/>
                <a:gd name="T28" fmla="*/ 511 w 579"/>
                <a:gd name="T29" fmla="*/ 1222 h 1222"/>
                <a:gd name="T30" fmla="*/ 579 w 579"/>
                <a:gd name="T31" fmla="*/ 1154 h 1222"/>
                <a:gd name="T32" fmla="*/ 579 w 579"/>
                <a:gd name="T33" fmla="*/ 68 h 1222"/>
                <a:gd name="T34" fmla="*/ 511 w 579"/>
                <a:gd name="T35" fmla="*/ 1 h 1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9" h="1222">
                  <a:moveTo>
                    <a:pt x="511" y="1"/>
                  </a:moveTo>
                  <a:cubicBezTo>
                    <a:pt x="425" y="1"/>
                    <a:pt x="425" y="1"/>
                    <a:pt x="425" y="1"/>
                  </a:cubicBezTo>
                  <a:cubicBezTo>
                    <a:pt x="414" y="0"/>
                    <a:pt x="404" y="10"/>
                    <a:pt x="404" y="22"/>
                  </a:cubicBezTo>
                  <a:cubicBezTo>
                    <a:pt x="404" y="38"/>
                    <a:pt x="404" y="38"/>
                    <a:pt x="404" y="38"/>
                  </a:cubicBezTo>
                  <a:cubicBezTo>
                    <a:pt x="404" y="50"/>
                    <a:pt x="395" y="60"/>
                    <a:pt x="383" y="60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04" y="60"/>
                    <a:pt x="195" y="50"/>
                    <a:pt x="195" y="38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10"/>
                    <a:pt x="185" y="0"/>
                    <a:pt x="17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31" y="0"/>
                    <a:pt x="1" y="31"/>
                    <a:pt x="1" y="68"/>
                  </a:cubicBezTo>
                  <a:cubicBezTo>
                    <a:pt x="0" y="1154"/>
                    <a:pt x="0" y="1154"/>
                    <a:pt x="0" y="1154"/>
                  </a:cubicBezTo>
                  <a:cubicBezTo>
                    <a:pt x="0" y="1191"/>
                    <a:pt x="31" y="1221"/>
                    <a:pt x="68" y="1221"/>
                  </a:cubicBezTo>
                  <a:cubicBezTo>
                    <a:pt x="511" y="1222"/>
                    <a:pt x="511" y="1222"/>
                    <a:pt x="511" y="1222"/>
                  </a:cubicBezTo>
                  <a:cubicBezTo>
                    <a:pt x="548" y="1222"/>
                    <a:pt x="579" y="1191"/>
                    <a:pt x="579" y="1154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9" y="31"/>
                    <a:pt x="549" y="1"/>
                    <a:pt x="5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7EF07DA-449A-4CFC-87EC-CD63F2AEB86D}"/>
              </a:ext>
            </a:extLst>
          </p:cNvPr>
          <p:cNvGrpSpPr/>
          <p:nvPr/>
        </p:nvGrpSpPr>
        <p:grpSpPr>
          <a:xfrm>
            <a:off x="8936119" y="1148034"/>
            <a:ext cx="2756614" cy="276999"/>
            <a:chOff x="-375923" y="2539808"/>
            <a:chExt cx="2756614" cy="276999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436DD71-44FF-42CF-A29F-7D1C5F682C9B}"/>
                </a:ext>
              </a:extLst>
            </p:cNvPr>
            <p:cNvSpPr txBox="1"/>
            <p:nvPr/>
          </p:nvSpPr>
          <p:spPr>
            <a:xfrm>
              <a:off x="780491" y="2570585"/>
              <a:ext cx="16002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Back-end da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aplicação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33D001A0-F169-4A33-8968-3EFB18C02C6D}"/>
                </a:ext>
              </a:extLst>
            </p:cNvPr>
            <p:cNvSpPr/>
            <p:nvPr/>
          </p:nvSpPr>
          <p:spPr>
            <a:xfrm>
              <a:off x="-375923" y="2539808"/>
              <a:ext cx="91197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 err="1">
                  <a:solidFill>
                    <a:srgbClr val="35328F"/>
                  </a:solidFill>
                  <a:latin typeface="Century Gothic" panose="020B0502020202020204" pitchFamily="34" charset="0"/>
                </a:rPr>
                <a:t>Node.Js</a:t>
              </a:r>
              <a:endParaRPr lang="en-ID" b="1" dirty="0">
                <a:solidFill>
                  <a:srgbClr val="35328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83F705F-C56A-4ADB-82AE-5961AC4C7C2E}"/>
              </a:ext>
            </a:extLst>
          </p:cNvPr>
          <p:cNvGrpSpPr/>
          <p:nvPr/>
        </p:nvGrpSpPr>
        <p:grpSpPr>
          <a:xfrm>
            <a:off x="8936118" y="2063704"/>
            <a:ext cx="2836781" cy="553998"/>
            <a:chOff x="-375924" y="2401309"/>
            <a:chExt cx="2836781" cy="553998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8FE56F78-CB9E-4F51-99C2-0938D3125826}"/>
                </a:ext>
              </a:extLst>
            </p:cNvPr>
            <p:cNvSpPr txBox="1"/>
            <p:nvPr/>
          </p:nvSpPr>
          <p:spPr>
            <a:xfrm>
              <a:off x="780490" y="2462864"/>
              <a:ext cx="1680367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Front-end da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aplicação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 (Js, </a:t>
              </a:r>
              <a:r>
                <a:rPr lang="en-US" sz="14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Css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, Html)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C2BF6C3-015C-4784-8E73-9BB686B3A6AE}"/>
                </a:ext>
              </a:extLst>
            </p:cNvPr>
            <p:cNvSpPr/>
            <p:nvPr/>
          </p:nvSpPr>
          <p:spPr>
            <a:xfrm>
              <a:off x="-375924" y="2401309"/>
              <a:ext cx="1046081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>
                  <a:solidFill>
                    <a:srgbClr val="205DAB"/>
                  </a:solidFill>
                  <a:latin typeface="Century Gothic" panose="020B0502020202020204" pitchFamily="34" charset="0"/>
                </a:rPr>
                <a:t>Template</a:t>
              </a:r>
            </a:p>
            <a:p>
              <a:pPr algn="r"/>
              <a:r>
                <a:rPr lang="en-ID" b="1" dirty="0">
                  <a:solidFill>
                    <a:srgbClr val="205DAB"/>
                  </a:solidFill>
                  <a:latin typeface="Century Gothic" panose="020B0502020202020204" pitchFamily="34" charset="0"/>
                </a:rPr>
                <a:t>Engine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65FC760-7227-41CC-8B85-9E93EF750850}"/>
              </a:ext>
            </a:extLst>
          </p:cNvPr>
          <p:cNvGrpSpPr/>
          <p:nvPr/>
        </p:nvGrpSpPr>
        <p:grpSpPr>
          <a:xfrm>
            <a:off x="8880951" y="3117873"/>
            <a:ext cx="2811782" cy="553998"/>
            <a:chOff x="-431091" y="2401309"/>
            <a:chExt cx="2811782" cy="553998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96B9EF09-5EB4-4449-A170-C67A3544AD4C}"/>
                </a:ext>
              </a:extLst>
            </p:cNvPr>
            <p:cNvSpPr txBox="1"/>
            <p:nvPr/>
          </p:nvSpPr>
          <p:spPr>
            <a:xfrm>
              <a:off x="780491" y="2570585"/>
              <a:ext cx="16002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TypeScript 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1B9B0848-DFC9-4A0D-8DB5-8D77F0AC8EC2}"/>
                </a:ext>
              </a:extLst>
            </p:cNvPr>
            <p:cNvSpPr/>
            <p:nvPr/>
          </p:nvSpPr>
          <p:spPr>
            <a:xfrm>
              <a:off x="-431091" y="2401309"/>
              <a:ext cx="1156413" cy="553998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b="1" dirty="0" err="1">
                  <a:solidFill>
                    <a:srgbClr val="35328F"/>
                  </a:solidFill>
                  <a:latin typeface="Century Gothic" panose="020B0502020202020204" pitchFamily="34" charset="0"/>
                </a:rPr>
                <a:t>ChatBot</a:t>
              </a:r>
              <a:r>
                <a:rPr lang="en-ID" b="1" dirty="0">
                  <a:solidFill>
                    <a:srgbClr val="35328F"/>
                  </a:solidFill>
                  <a:latin typeface="Century Gothic" panose="020B0502020202020204" pitchFamily="34" charset="0"/>
                </a:rPr>
                <a:t> </a:t>
              </a:r>
              <a:r>
                <a:rPr lang="en-ID" b="1" dirty="0" err="1">
                  <a:solidFill>
                    <a:srgbClr val="35328F"/>
                  </a:solidFill>
                  <a:latin typeface="Century Gothic" panose="020B0502020202020204" pitchFamily="34" charset="0"/>
                </a:rPr>
                <a:t>Whatsapp</a:t>
              </a:r>
              <a:endParaRPr lang="en-ID" b="1" dirty="0">
                <a:solidFill>
                  <a:srgbClr val="35328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DDBD559-B34F-462F-BF87-398BCEF3918E}"/>
              </a:ext>
            </a:extLst>
          </p:cNvPr>
          <p:cNvGrpSpPr/>
          <p:nvPr/>
        </p:nvGrpSpPr>
        <p:grpSpPr>
          <a:xfrm>
            <a:off x="8070811" y="4264374"/>
            <a:ext cx="3621922" cy="292388"/>
            <a:chOff x="-1241231" y="2493641"/>
            <a:chExt cx="3621922" cy="292388"/>
          </a:xfrm>
        </p:grpSpPr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8F1DB31-023A-487F-9EDA-552561874275}"/>
                </a:ext>
              </a:extLst>
            </p:cNvPr>
            <p:cNvSpPr txBox="1"/>
            <p:nvPr/>
          </p:nvSpPr>
          <p:spPr>
            <a:xfrm>
              <a:off x="780491" y="2570585"/>
              <a:ext cx="16002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Google API</a:t>
              </a: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B33F8B7-4857-4305-A29A-FA8712DADD02}"/>
                </a:ext>
              </a:extLst>
            </p:cNvPr>
            <p:cNvSpPr/>
            <p:nvPr/>
          </p:nvSpPr>
          <p:spPr>
            <a:xfrm>
              <a:off x="-1241231" y="2493641"/>
              <a:ext cx="1848050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 err="1">
                  <a:solidFill>
                    <a:srgbClr val="205DAB"/>
                  </a:solidFill>
                  <a:latin typeface="Century Gothic" panose="020B0502020202020204" pitchFamily="34" charset="0"/>
                </a:rPr>
                <a:t>GeoLocalização</a:t>
              </a:r>
              <a:endParaRPr lang="en-ID" b="1" dirty="0">
                <a:solidFill>
                  <a:srgbClr val="205DAB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02460A8-7EF1-4E9F-BF5A-0BCEF2A2912D}"/>
              </a:ext>
            </a:extLst>
          </p:cNvPr>
          <p:cNvGrpSpPr/>
          <p:nvPr/>
        </p:nvGrpSpPr>
        <p:grpSpPr>
          <a:xfrm>
            <a:off x="8936119" y="5364712"/>
            <a:ext cx="2756614" cy="276999"/>
            <a:chOff x="-375923" y="2539808"/>
            <a:chExt cx="2756614" cy="276999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DE0A15CC-226C-458C-B3D8-CCF20B267423}"/>
                </a:ext>
              </a:extLst>
            </p:cNvPr>
            <p:cNvSpPr txBox="1"/>
            <p:nvPr/>
          </p:nvSpPr>
          <p:spPr>
            <a:xfrm>
              <a:off x="780491" y="2570585"/>
              <a:ext cx="1600200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lt"/>
                  <a:cs typeface="Calibri" panose="020F0502020204030204" pitchFamily="34" charset="0"/>
                </a:rPr>
                <a:t>Banco de Dados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C210387B-0587-4BD5-B9E6-1020DC4DB098}"/>
                </a:ext>
              </a:extLst>
            </p:cNvPr>
            <p:cNvSpPr/>
            <p:nvPr/>
          </p:nvSpPr>
          <p:spPr>
            <a:xfrm>
              <a:off x="-375923" y="2539808"/>
              <a:ext cx="911978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b="1" dirty="0" err="1">
                  <a:solidFill>
                    <a:srgbClr val="35328F"/>
                  </a:solidFill>
                  <a:latin typeface="Century Gothic" panose="020B0502020202020204" pitchFamily="34" charset="0"/>
                </a:rPr>
                <a:t>MySql</a:t>
              </a:r>
              <a:endParaRPr lang="en-ID" b="1" dirty="0">
                <a:solidFill>
                  <a:srgbClr val="35328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1D5E1421-0EED-476D-98C8-0739335C1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267" y="1947004"/>
            <a:ext cx="3358594" cy="997196"/>
          </a:xfrm>
        </p:spPr>
        <p:txBody>
          <a:bodyPr wrap="square" lIns="0" tIns="0" rIns="0" bIns="0">
            <a:spAutoFit/>
          </a:bodyPr>
          <a:lstStyle/>
          <a:p>
            <a:r>
              <a:rPr lang="en-US" dirty="0">
                <a:solidFill>
                  <a:srgbClr val="F15F5B"/>
                </a:solidFill>
              </a:rPr>
              <a:t>Ferramentas </a:t>
            </a:r>
            <a:r>
              <a:rPr lang="en-US" dirty="0" err="1">
                <a:solidFill>
                  <a:srgbClr val="F15F5B"/>
                </a:solidFill>
              </a:rPr>
              <a:t>Usadas</a:t>
            </a:r>
            <a:endParaRPr lang="en-US" dirty="0">
              <a:solidFill>
                <a:srgbClr val="F15F5B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0EE2150-B426-4B04-BD7B-4182F2819BBF}"/>
              </a:ext>
            </a:extLst>
          </p:cNvPr>
          <p:cNvGrpSpPr/>
          <p:nvPr/>
        </p:nvGrpSpPr>
        <p:grpSpPr>
          <a:xfrm>
            <a:off x="4900486" y="2188901"/>
            <a:ext cx="1429758" cy="2046819"/>
            <a:chOff x="4899796" y="2097060"/>
            <a:chExt cx="1429758" cy="2046819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274660B8-F795-4FCC-A32B-CC66FAA2C4BE}"/>
                </a:ext>
              </a:extLst>
            </p:cNvPr>
            <p:cNvGrpSpPr/>
            <p:nvPr/>
          </p:nvGrpSpPr>
          <p:grpSpPr>
            <a:xfrm>
              <a:off x="4899796" y="2714120"/>
              <a:ext cx="1429758" cy="1429759"/>
              <a:chOff x="8345488" y="1936750"/>
              <a:chExt cx="1331912" cy="1331913"/>
            </a:xfrm>
          </p:grpSpPr>
          <p:sp>
            <p:nvSpPr>
              <p:cNvPr id="122" name="Oval 116">
                <a:extLst>
                  <a:ext uri="{FF2B5EF4-FFF2-40B4-BE49-F238E27FC236}">
                    <a16:creationId xmlns:a16="http://schemas.microsoft.com/office/drawing/2014/main" id="{46AA872D-70AB-4EE8-AF55-3C1D23077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5488" y="1936750"/>
                <a:ext cx="1331912" cy="1331913"/>
              </a:xfrm>
              <a:prstGeom prst="ellipse">
                <a:avLst/>
              </a:prstGeom>
              <a:solidFill>
                <a:srgbClr val="F15F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3" name="Freeform 117">
                <a:extLst>
                  <a:ext uri="{FF2B5EF4-FFF2-40B4-BE49-F238E27FC236}">
                    <a16:creationId xmlns:a16="http://schemas.microsoft.com/office/drawing/2014/main" id="{AC69D09B-75EB-41A9-B4E6-B1090B1D92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4888" y="2216150"/>
                <a:ext cx="773112" cy="773113"/>
              </a:xfrm>
              <a:custGeom>
                <a:avLst/>
                <a:gdLst>
                  <a:gd name="T0" fmla="*/ 102 w 204"/>
                  <a:gd name="T1" fmla="*/ 160 h 204"/>
                  <a:gd name="T2" fmla="*/ 44 w 204"/>
                  <a:gd name="T3" fmla="*/ 102 h 204"/>
                  <a:gd name="T4" fmla="*/ 102 w 204"/>
                  <a:gd name="T5" fmla="*/ 44 h 204"/>
                  <a:gd name="T6" fmla="*/ 160 w 204"/>
                  <a:gd name="T7" fmla="*/ 102 h 204"/>
                  <a:gd name="T8" fmla="*/ 102 w 204"/>
                  <a:gd name="T9" fmla="*/ 160 h 204"/>
                  <a:gd name="T10" fmla="*/ 198 w 204"/>
                  <a:gd name="T11" fmla="*/ 89 h 204"/>
                  <a:gd name="T12" fmla="*/ 178 w 204"/>
                  <a:gd name="T13" fmla="*/ 89 h 204"/>
                  <a:gd name="T14" fmla="*/ 165 w 204"/>
                  <a:gd name="T15" fmla="*/ 58 h 204"/>
                  <a:gd name="T16" fmla="*/ 179 w 204"/>
                  <a:gd name="T17" fmla="*/ 43 h 204"/>
                  <a:gd name="T18" fmla="*/ 179 w 204"/>
                  <a:gd name="T19" fmla="*/ 34 h 204"/>
                  <a:gd name="T20" fmla="*/ 170 w 204"/>
                  <a:gd name="T21" fmla="*/ 25 h 204"/>
                  <a:gd name="T22" fmla="*/ 161 w 204"/>
                  <a:gd name="T23" fmla="*/ 25 h 204"/>
                  <a:gd name="T24" fmla="*/ 146 w 204"/>
                  <a:gd name="T25" fmla="*/ 39 h 204"/>
                  <a:gd name="T26" fmla="*/ 115 w 204"/>
                  <a:gd name="T27" fmla="*/ 26 h 204"/>
                  <a:gd name="T28" fmla="*/ 115 w 204"/>
                  <a:gd name="T29" fmla="*/ 6 h 204"/>
                  <a:gd name="T30" fmla="*/ 108 w 204"/>
                  <a:gd name="T31" fmla="*/ 0 h 204"/>
                  <a:gd name="T32" fmla="*/ 96 w 204"/>
                  <a:gd name="T33" fmla="*/ 0 h 204"/>
                  <a:gd name="T34" fmla="*/ 89 w 204"/>
                  <a:gd name="T35" fmla="*/ 6 h 204"/>
                  <a:gd name="T36" fmla="*/ 89 w 204"/>
                  <a:gd name="T37" fmla="*/ 26 h 204"/>
                  <a:gd name="T38" fmla="*/ 58 w 204"/>
                  <a:gd name="T39" fmla="*/ 39 h 204"/>
                  <a:gd name="T40" fmla="*/ 43 w 204"/>
                  <a:gd name="T41" fmla="*/ 25 h 204"/>
                  <a:gd name="T42" fmla="*/ 34 w 204"/>
                  <a:gd name="T43" fmla="*/ 25 h 204"/>
                  <a:gd name="T44" fmla="*/ 25 w 204"/>
                  <a:gd name="T45" fmla="*/ 34 h 204"/>
                  <a:gd name="T46" fmla="*/ 25 w 204"/>
                  <a:gd name="T47" fmla="*/ 43 h 204"/>
                  <a:gd name="T48" fmla="*/ 39 w 204"/>
                  <a:gd name="T49" fmla="*/ 58 h 204"/>
                  <a:gd name="T50" fmla="*/ 26 w 204"/>
                  <a:gd name="T51" fmla="*/ 89 h 204"/>
                  <a:gd name="T52" fmla="*/ 6 w 204"/>
                  <a:gd name="T53" fmla="*/ 89 h 204"/>
                  <a:gd name="T54" fmla="*/ 0 w 204"/>
                  <a:gd name="T55" fmla="*/ 96 h 204"/>
                  <a:gd name="T56" fmla="*/ 0 w 204"/>
                  <a:gd name="T57" fmla="*/ 108 h 204"/>
                  <a:gd name="T58" fmla="*/ 6 w 204"/>
                  <a:gd name="T59" fmla="*/ 115 h 204"/>
                  <a:gd name="T60" fmla="*/ 26 w 204"/>
                  <a:gd name="T61" fmla="*/ 115 h 204"/>
                  <a:gd name="T62" fmla="*/ 39 w 204"/>
                  <a:gd name="T63" fmla="*/ 146 h 204"/>
                  <a:gd name="T64" fmla="*/ 25 w 204"/>
                  <a:gd name="T65" fmla="*/ 161 h 204"/>
                  <a:gd name="T66" fmla="*/ 25 w 204"/>
                  <a:gd name="T67" fmla="*/ 170 h 204"/>
                  <a:gd name="T68" fmla="*/ 34 w 204"/>
                  <a:gd name="T69" fmla="*/ 179 h 204"/>
                  <a:gd name="T70" fmla="*/ 43 w 204"/>
                  <a:gd name="T71" fmla="*/ 179 h 204"/>
                  <a:gd name="T72" fmla="*/ 58 w 204"/>
                  <a:gd name="T73" fmla="*/ 165 h 204"/>
                  <a:gd name="T74" fmla="*/ 89 w 204"/>
                  <a:gd name="T75" fmla="*/ 178 h 204"/>
                  <a:gd name="T76" fmla="*/ 89 w 204"/>
                  <a:gd name="T77" fmla="*/ 198 h 204"/>
                  <a:gd name="T78" fmla="*/ 96 w 204"/>
                  <a:gd name="T79" fmla="*/ 204 h 204"/>
                  <a:gd name="T80" fmla="*/ 108 w 204"/>
                  <a:gd name="T81" fmla="*/ 204 h 204"/>
                  <a:gd name="T82" fmla="*/ 115 w 204"/>
                  <a:gd name="T83" fmla="*/ 198 h 204"/>
                  <a:gd name="T84" fmla="*/ 115 w 204"/>
                  <a:gd name="T85" fmla="*/ 178 h 204"/>
                  <a:gd name="T86" fmla="*/ 146 w 204"/>
                  <a:gd name="T87" fmla="*/ 165 h 204"/>
                  <a:gd name="T88" fmla="*/ 161 w 204"/>
                  <a:gd name="T89" fmla="*/ 179 h 204"/>
                  <a:gd name="T90" fmla="*/ 170 w 204"/>
                  <a:gd name="T91" fmla="*/ 179 h 204"/>
                  <a:gd name="T92" fmla="*/ 179 w 204"/>
                  <a:gd name="T93" fmla="*/ 170 h 204"/>
                  <a:gd name="T94" fmla="*/ 179 w 204"/>
                  <a:gd name="T95" fmla="*/ 161 h 204"/>
                  <a:gd name="T96" fmla="*/ 165 w 204"/>
                  <a:gd name="T97" fmla="*/ 146 h 204"/>
                  <a:gd name="T98" fmla="*/ 178 w 204"/>
                  <a:gd name="T99" fmla="*/ 115 h 204"/>
                  <a:gd name="T100" fmla="*/ 198 w 204"/>
                  <a:gd name="T101" fmla="*/ 115 h 204"/>
                  <a:gd name="T102" fmla="*/ 204 w 204"/>
                  <a:gd name="T103" fmla="*/ 108 h 204"/>
                  <a:gd name="T104" fmla="*/ 204 w 204"/>
                  <a:gd name="T105" fmla="*/ 96 h 204"/>
                  <a:gd name="T106" fmla="*/ 198 w 204"/>
                  <a:gd name="T107" fmla="*/ 8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04" h="204">
                    <a:moveTo>
                      <a:pt x="102" y="160"/>
                    </a:moveTo>
                    <a:cubicBezTo>
                      <a:pt x="70" y="160"/>
                      <a:pt x="44" y="134"/>
                      <a:pt x="44" y="102"/>
                    </a:cubicBezTo>
                    <a:cubicBezTo>
                      <a:pt x="44" y="71"/>
                      <a:pt x="70" y="44"/>
                      <a:pt x="102" y="44"/>
                    </a:cubicBezTo>
                    <a:cubicBezTo>
                      <a:pt x="134" y="44"/>
                      <a:pt x="160" y="70"/>
                      <a:pt x="160" y="102"/>
                    </a:cubicBezTo>
                    <a:cubicBezTo>
                      <a:pt x="160" y="133"/>
                      <a:pt x="134" y="160"/>
                      <a:pt x="102" y="160"/>
                    </a:cubicBezTo>
                    <a:close/>
                    <a:moveTo>
                      <a:pt x="198" y="89"/>
                    </a:moveTo>
                    <a:cubicBezTo>
                      <a:pt x="178" y="89"/>
                      <a:pt x="178" y="89"/>
                      <a:pt x="178" y="89"/>
                    </a:cubicBezTo>
                    <a:cubicBezTo>
                      <a:pt x="176" y="78"/>
                      <a:pt x="171" y="67"/>
                      <a:pt x="165" y="58"/>
                    </a:cubicBezTo>
                    <a:cubicBezTo>
                      <a:pt x="179" y="43"/>
                      <a:pt x="179" y="43"/>
                      <a:pt x="179" y="43"/>
                    </a:cubicBezTo>
                    <a:cubicBezTo>
                      <a:pt x="181" y="41"/>
                      <a:pt x="181" y="37"/>
                      <a:pt x="179" y="34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7" y="23"/>
                      <a:pt x="163" y="23"/>
                      <a:pt x="161" y="25"/>
                    </a:cubicBezTo>
                    <a:cubicBezTo>
                      <a:pt x="146" y="39"/>
                      <a:pt x="146" y="39"/>
                      <a:pt x="146" y="39"/>
                    </a:cubicBezTo>
                    <a:cubicBezTo>
                      <a:pt x="137" y="33"/>
                      <a:pt x="126" y="28"/>
                      <a:pt x="115" y="2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2"/>
                      <a:pt x="112" y="0"/>
                      <a:pt x="10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0"/>
                      <a:pt x="89" y="2"/>
                      <a:pt x="89" y="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78" y="28"/>
                      <a:pt x="67" y="33"/>
                      <a:pt x="58" y="3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1" y="23"/>
                      <a:pt x="37" y="23"/>
                      <a:pt x="34" y="2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3" y="37"/>
                      <a:pt x="23" y="41"/>
                      <a:pt x="25" y="43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3" y="67"/>
                      <a:pt x="28" y="78"/>
                      <a:pt x="26" y="89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2" y="89"/>
                      <a:pt x="0" y="92"/>
                      <a:pt x="0" y="9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2" y="115"/>
                      <a:pt x="6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8" y="126"/>
                      <a:pt x="33" y="137"/>
                      <a:pt x="39" y="146"/>
                    </a:cubicBezTo>
                    <a:cubicBezTo>
                      <a:pt x="25" y="161"/>
                      <a:pt x="25" y="161"/>
                      <a:pt x="25" y="161"/>
                    </a:cubicBezTo>
                    <a:cubicBezTo>
                      <a:pt x="23" y="163"/>
                      <a:pt x="23" y="167"/>
                      <a:pt x="25" y="170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7" y="181"/>
                      <a:pt x="41" y="181"/>
                      <a:pt x="43" y="179"/>
                    </a:cubicBezTo>
                    <a:cubicBezTo>
                      <a:pt x="58" y="165"/>
                      <a:pt x="58" y="165"/>
                      <a:pt x="58" y="165"/>
                    </a:cubicBezTo>
                    <a:cubicBezTo>
                      <a:pt x="67" y="171"/>
                      <a:pt x="78" y="176"/>
                      <a:pt x="89" y="178"/>
                    </a:cubicBezTo>
                    <a:cubicBezTo>
                      <a:pt x="89" y="198"/>
                      <a:pt x="89" y="198"/>
                      <a:pt x="89" y="198"/>
                    </a:cubicBezTo>
                    <a:cubicBezTo>
                      <a:pt x="89" y="202"/>
                      <a:pt x="92" y="204"/>
                      <a:pt x="96" y="204"/>
                    </a:cubicBezTo>
                    <a:cubicBezTo>
                      <a:pt x="108" y="204"/>
                      <a:pt x="108" y="204"/>
                      <a:pt x="108" y="204"/>
                    </a:cubicBezTo>
                    <a:cubicBezTo>
                      <a:pt x="112" y="204"/>
                      <a:pt x="115" y="202"/>
                      <a:pt x="115" y="198"/>
                    </a:cubicBezTo>
                    <a:cubicBezTo>
                      <a:pt x="115" y="178"/>
                      <a:pt x="115" y="178"/>
                      <a:pt x="115" y="178"/>
                    </a:cubicBezTo>
                    <a:cubicBezTo>
                      <a:pt x="126" y="176"/>
                      <a:pt x="137" y="171"/>
                      <a:pt x="146" y="165"/>
                    </a:cubicBezTo>
                    <a:cubicBezTo>
                      <a:pt x="161" y="179"/>
                      <a:pt x="161" y="179"/>
                      <a:pt x="161" y="179"/>
                    </a:cubicBezTo>
                    <a:cubicBezTo>
                      <a:pt x="163" y="181"/>
                      <a:pt x="167" y="181"/>
                      <a:pt x="170" y="179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1" y="167"/>
                      <a:pt x="181" y="163"/>
                      <a:pt x="179" y="161"/>
                    </a:cubicBezTo>
                    <a:cubicBezTo>
                      <a:pt x="165" y="146"/>
                      <a:pt x="165" y="146"/>
                      <a:pt x="165" y="146"/>
                    </a:cubicBezTo>
                    <a:cubicBezTo>
                      <a:pt x="171" y="137"/>
                      <a:pt x="176" y="126"/>
                      <a:pt x="178" y="115"/>
                    </a:cubicBezTo>
                    <a:cubicBezTo>
                      <a:pt x="198" y="115"/>
                      <a:pt x="198" y="115"/>
                      <a:pt x="198" y="115"/>
                    </a:cubicBezTo>
                    <a:cubicBezTo>
                      <a:pt x="202" y="115"/>
                      <a:pt x="204" y="112"/>
                      <a:pt x="204" y="108"/>
                    </a:cubicBezTo>
                    <a:cubicBezTo>
                      <a:pt x="204" y="96"/>
                      <a:pt x="204" y="96"/>
                      <a:pt x="204" y="96"/>
                    </a:cubicBezTo>
                    <a:cubicBezTo>
                      <a:pt x="204" y="92"/>
                      <a:pt x="202" y="89"/>
                      <a:pt x="198" y="89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4" name="Freeform 118">
                <a:extLst>
                  <a:ext uri="{FF2B5EF4-FFF2-40B4-BE49-F238E27FC236}">
                    <a16:creationId xmlns:a16="http://schemas.microsoft.com/office/drawing/2014/main" id="{FB6DE395-1B59-4DB9-984B-EB5314E494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4888" y="2216150"/>
                <a:ext cx="658812" cy="658813"/>
              </a:xfrm>
              <a:custGeom>
                <a:avLst/>
                <a:gdLst>
                  <a:gd name="T0" fmla="*/ 161 w 174"/>
                  <a:gd name="T1" fmla="*/ 25 h 174"/>
                  <a:gd name="T2" fmla="*/ 146 w 174"/>
                  <a:gd name="T3" fmla="*/ 39 h 174"/>
                  <a:gd name="T4" fmla="*/ 115 w 174"/>
                  <a:gd name="T5" fmla="*/ 26 h 174"/>
                  <a:gd name="T6" fmla="*/ 115 w 174"/>
                  <a:gd name="T7" fmla="*/ 6 h 174"/>
                  <a:gd name="T8" fmla="*/ 108 w 174"/>
                  <a:gd name="T9" fmla="*/ 0 h 174"/>
                  <a:gd name="T10" fmla="*/ 96 w 174"/>
                  <a:gd name="T11" fmla="*/ 0 h 174"/>
                  <a:gd name="T12" fmla="*/ 89 w 174"/>
                  <a:gd name="T13" fmla="*/ 6 h 174"/>
                  <a:gd name="T14" fmla="*/ 89 w 174"/>
                  <a:gd name="T15" fmla="*/ 26 h 174"/>
                  <a:gd name="T16" fmla="*/ 58 w 174"/>
                  <a:gd name="T17" fmla="*/ 39 h 174"/>
                  <a:gd name="T18" fmla="*/ 43 w 174"/>
                  <a:gd name="T19" fmla="*/ 25 h 174"/>
                  <a:gd name="T20" fmla="*/ 34 w 174"/>
                  <a:gd name="T21" fmla="*/ 25 h 174"/>
                  <a:gd name="T22" fmla="*/ 25 w 174"/>
                  <a:gd name="T23" fmla="*/ 34 h 174"/>
                  <a:gd name="T24" fmla="*/ 25 w 174"/>
                  <a:gd name="T25" fmla="*/ 43 h 174"/>
                  <a:gd name="T26" fmla="*/ 39 w 174"/>
                  <a:gd name="T27" fmla="*/ 58 h 174"/>
                  <a:gd name="T28" fmla="*/ 26 w 174"/>
                  <a:gd name="T29" fmla="*/ 89 h 174"/>
                  <a:gd name="T30" fmla="*/ 6 w 174"/>
                  <a:gd name="T31" fmla="*/ 89 h 174"/>
                  <a:gd name="T32" fmla="*/ 0 w 174"/>
                  <a:gd name="T33" fmla="*/ 96 h 174"/>
                  <a:gd name="T34" fmla="*/ 0 w 174"/>
                  <a:gd name="T35" fmla="*/ 108 h 174"/>
                  <a:gd name="T36" fmla="*/ 6 w 174"/>
                  <a:gd name="T37" fmla="*/ 115 h 174"/>
                  <a:gd name="T38" fmla="*/ 26 w 174"/>
                  <a:gd name="T39" fmla="*/ 115 h 174"/>
                  <a:gd name="T40" fmla="*/ 39 w 174"/>
                  <a:gd name="T41" fmla="*/ 146 h 174"/>
                  <a:gd name="T42" fmla="*/ 25 w 174"/>
                  <a:gd name="T43" fmla="*/ 161 h 174"/>
                  <a:gd name="T44" fmla="*/ 25 w 174"/>
                  <a:gd name="T45" fmla="*/ 170 h 174"/>
                  <a:gd name="T46" fmla="*/ 30 w 174"/>
                  <a:gd name="T47" fmla="*/ 174 h 174"/>
                  <a:gd name="T48" fmla="*/ 61 w 174"/>
                  <a:gd name="T49" fmla="*/ 143 h 174"/>
                  <a:gd name="T50" fmla="*/ 44 w 174"/>
                  <a:gd name="T51" fmla="*/ 102 h 174"/>
                  <a:gd name="T52" fmla="*/ 102 w 174"/>
                  <a:gd name="T53" fmla="*/ 44 h 174"/>
                  <a:gd name="T54" fmla="*/ 143 w 174"/>
                  <a:gd name="T55" fmla="*/ 61 h 174"/>
                  <a:gd name="T56" fmla="*/ 174 w 174"/>
                  <a:gd name="T57" fmla="*/ 29 h 174"/>
                  <a:gd name="T58" fmla="*/ 170 w 174"/>
                  <a:gd name="T59" fmla="*/ 25 h 174"/>
                  <a:gd name="T60" fmla="*/ 161 w 174"/>
                  <a:gd name="T61" fmla="*/ 2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74" h="174">
                    <a:moveTo>
                      <a:pt x="161" y="25"/>
                    </a:moveTo>
                    <a:cubicBezTo>
                      <a:pt x="146" y="39"/>
                      <a:pt x="146" y="39"/>
                      <a:pt x="146" y="39"/>
                    </a:cubicBezTo>
                    <a:cubicBezTo>
                      <a:pt x="137" y="33"/>
                      <a:pt x="126" y="28"/>
                      <a:pt x="115" y="2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2"/>
                      <a:pt x="112" y="0"/>
                      <a:pt x="108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92" y="0"/>
                      <a:pt x="89" y="2"/>
                      <a:pt x="89" y="6"/>
                    </a:cubicBezTo>
                    <a:cubicBezTo>
                      <a:pt x="89" y="26"/>
                      <a:pt x="89" y="26"/>
                      <a:pt x="89" y="26"/>
                    </a:cubicBezTo>
                    <a:cubicBezTo>
                      <a:pt x="78" y="28"/>
                      <a:pt x="67" y="33"/>
                      <a:pt x="58" y="39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1" y="23"/>
                      <a:pt x="37" y="23"/>
                      <a:pt x="34" y="2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3" y="37"/>
                      <a:pt x="23" y="41"/>
                      <a:pt x="25" y="43"/>
                    </a:cubicBezTo>
                    <a:cubicBezTo>
                      <a:pt x="39" y="58"/>
                      <a:pt x="39" y="58"/>
                      <a:pt x="39" y="58"/>
                    </a:cubicBezTo>
                    <a:cubicBezTo>
                      <a:pt x="33" y="67"/>
                      <a:pt x="28" y="78"/>
                      <a:pt x="26" y="89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2" y="89"/>
                      <a:pt x="0" y="92"/>
                      <a:pt x="0" y="9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0" y="112"/>
                      <a:pt x="2" y="115"/>
                      <a:pt x="6" y="115"/>
                    </a:cubicBezTo>
                    <a:cubicBezTo>
                      <a:pt x="26" y="115"/>
                      <a:pt x="26" y="115"/>
                      <a:pt x="26" y="115"/>
                    </a:cubicBezTo>
                    <a:cubicBezTo>
                      <a:pt x="28" y="126"/>
                      <a:pt x="33" y="137"/>
                      <a:pt x="39" y="146"/>
                    </a:cubicBezTo>
                    <a:cubicBezTo>
                      <a:pt x="25" y="161"/>
                      <a:pt x="25" y="161"/>
                      <a:pt x="25" y="161"/>
                    </a:cubicBezTo>
                    <a:cubicBezTo>
                      <a:pt x="23" y="163"/>
                      <a:pt x="23" y="167"/>
                      <a:pt x="25" y="170"/>
                    </a:cubicBezTo>
                    <a:cubicBezTo>
                      <a:pt x="30" y="174"/>
                      <a:pt x="30" y="174"/>
                      <a:pt x="30" y="174"/>
                    </a:cubicBezTo>
                    <a:cubicBezTo>
                      <a:pt x="61" y="143"/>
                      <a:pt x="61" y="143"/>
                      <a:pt x="61" y="143"/>
                    </a:cubicBezTo>
                    <a:cubicBezTo>
                      <a:pt x="51" y="132"/>
                      <a:pt x="44" y="118"/>
                      <a:pt x="44" y="102"/>
                    </a:cubicBezTo>
                    <a:cubicBezTo>
                      <a:pt x="44" y="71"/>
                      <a:pt x="70" y="44"/>
                      <a:pt x="102" y="44"/>
                    </a:cubicBezTo>
                    <a:cubicBezTo>
                      <a:pt x="118" y="44"/>
                      <a:pt x="132" y="51"/>
                      <a:pt x="143" y="61"/>
                    </a:cubicBezTo>
                    <a:cubicBezTo>
                      <a:pt x="174" y="29"/>
                      <a:pt x="174" y="29"/>
                      <a:pt x="174" y="29"/>
                    </a:cubicBezTo>
                    <a:cubicBezTo>
                      <a:pt x="170" y="25"/>
                      <a:pt x="170" y="25"/>
                      <a:pt x="170" y="25"/>
                    </a:cubicBezTo>
                    <a:cubicBezTo>
                      <a:pt x="167" y="23"/>
                      <a:pt x="163" y="23"/>
                      <a:pt x="161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5" name="Freeform 119">
                <a:extLst>
                  <a:ext uri="{FF2B5EF4-FFF2-40B4-BE49-F238E27FC236}">
                    <a16:creationId xmlns:a16="http://schemas.microsoft.com/office/drawing/2014/main" id="{F8B635AB-A3F2-490F-9819-2FF6439315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91575" y="2382838"/>
                <a:ext cx="439737" cy="439738"/>
              </a:xfrm>
              <a:custGeom>
                <a:avLst/>
                <a:gdLst>
                  <a:gd name="T0" fmla="*/ 58 w 116"/>
                  <a:gd name="T1" fmla="*/ 96 h 116"/>
                  <a:gd name="T2" fmla="*/ 20 w 116"/>
                  <a:gd name="T3" fmla="*/ 58 h 116"/>
                  <a:gd name="T4" fmla="*/ 58 w 116"/>
                  <a:gd name="T5" fmla="*/ 20 h 116"/>
                  <a:gd name="T6" fmla="*/ 96 w 116"/>
                  <a:gd name="T7" fmla="*/ 58 h 116"/>
                  <a:gd name="T8" fmla="*/ 58 w 116"/>
                  <a:gd name="T9" fmla="*/ 96 h 116"/>
                  <a:gd name="T10" fmla="*/ 58 w 116"/>
                  <a:gd name="T11" fmla="*/ 0 h 116"/>
                  <a:gd name="T12" fmla="*/ 0 w 116"/>
                  <a:gd name="T13" fmla="*/ 58 h 116"/>
                  <a:gd name="T14" fmla="*/ 58 w 116"/>
                  <a:gd name="T15" fmla="*/ 116 h 116"/>
                  <a:gd name="T16" fmla="*/ 116 w 116"/>
                  <a:gd name="T17" fmla="*/ 58 h 116"/>
                  <a:gd name="T18" fmla="*/ 58 w 116"/>
                  <a:gd name="T1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6" h="116">
                    <a:moveTo>
                      <a:pt x="58" y="96"/>
                    </a:moveTo>
                    <a:cubicBezTo>
                      <a:pt x="37" y="96"/>
                      <a:pt x="20" y="79"/>
                      <a:pt x="20" y="58"/>
                    </a:cubicBezTo>
                    <a:cubicBezTo>
                      <a:pt x="20" y="37"/>
                      <a:pt x="37" y="20"/>
                      <a:pt x="58" y="20"/>
                    </a:cubicBezTo>
                    <a:cubicBezTo>
                      <a:pt x="79" y="20"/>
                      <a:pt x="96" y="37"/>
                      <a:pt x="96" y="58"/>
                    </a:cubicBezTo>
                    <a:cubicBezTo>
                      <a:pt x="96" y="79"/>
                      <a:pt x="79" y="96"/>
                      <a:pt x="58" y="96"/>
                    </a:cubicBezTo>
                    <a:close/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90"/>
                      <a:pt x="26" y="116"/>
                      <a:pt x="58" y="116"/>
                    </a:cubicBezTo>
                    <a:cubicBezTo>
                      <a:pt x="90" y="116"/>
                      <a:pt x="116" y="90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</a:path>
                </a:pathLst>
              </a:custGeom>
              <a:solidFill>
                <a:srgbClr val="CFD3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6" name="Freeform 120">
                <a:extLst>
                  <a:ext uri="{FF2B5EF4-FFF2-40B4-BE49-F238E27FC236}">
                    <a16:creationId xmlns:a16="http://schemas.microsoft.com/office/drawing/2014/main" id="{4B8B3DF4-13E2-4995-9A1E-B1B25F7B03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1575" y="2382838"/>
                <a:ext cx="374650" cy="374650"/>
              </a:xfrm>
              <a:custGeom>
                <a:avLst/>
                <a:gdLst>
                  <a:gd name="T0" fmla="*/ 58 w 99"/>
                  <a:gd name="T1" fmla="*/ 0 h 99"/>
                  <a:gd name="T2" fmla="*/ 0 w 99"/>
                  <a:gd name="T3" fmla="*/ 58 h 99"/>
                  <a:gd name="T4" fmla="*/ 17 w 99"/>
                  <a:gd name="T5" fmla="*/ 99 h 99"/>
                  <a:gd name="T6" fmla="*/ 31 w 99"/>
                  <a:gd name="T7" fmla="*/ 85 h 99"/>
                  <a:gd name="T8" fmla="*/ 20 w 99"/>
                  <a:gd name="T9" fmla="*/ 58 h 99"/>
                  <a:gd name="T10" fmla="*/ 58 w 99"/>
                  <a:gd name="T11" fmla="*/ 20 h 99"/>
                  <a:gd name="T12" fmla="*/ 85 w 99"/>
                  <a:gd name="T13" fmla="*/ 31 h 99"/>
                  <a:gd name="T14" fmla="*/ 99 w 99"/>
                  <a:gd name="T15" fmla="*/ 17 h 99"/>
                  <a:gd name="T16" fmla="*/ 58 w 99"/>
                  <a:gd name="T17" fmla="*/ 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99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74"/>
                      <a:pt x="7" y="88"/>
                      <a:pt x="17" y="99"/>
                    </a:cubicBezTo>
                    <a:cubicBezTo>
                      <a:pt x="31" y="85"/>
                      <a:pt x="31" y="85"/>
                      <a:pt x="31" y="85"/>
                    </a:cubicBezTo>
                    <a:cubicBezTo>
                      <a:pt x="24" y="78"/>
                      <a:pt x="20" y="69"/>
                      <a:pt x="20" y="58"/>
                    </a:cubicBezTo>
                    <a:cubicBezTo>
                      <a:pt x="20" y="37"/>
                      <a:pt x="37" y="20"/>
                      <a:pt x="58" y="20"/>
                    </a:cubicBezTo>
                    <a:cubicBezTo>
                      <a:pt x="69" y="20"/>
                      <a:pt x="78" y="24"/>
                      <a:pt x="85" y="31"/>
                    </a:cubicBezTo>
                    <a:cubicBezTo>
                      <a:pt x="99" y="17"/>
                      <a:pt x="99" y="17"/>
                      <a:pt x="99" y="17"/>
                    </a:cubicBezTo>
                    <a:cubicBezTo>
                      <a:pt x="88" y="7"/>
                      <a:pt x="74" y="0"/>
                      <a:pt x="58" y="0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7" name="Freeform 121">
                <a:extLst>
                  <a:ext uri="{FF2B5EF4-FFF2-40B4-BE49-F238E27FC236}">
                    <a16:creationId xmlns:a16="http://schemas.microsoft.com/office/drawing/2014/main" id="{5D21C1F0-1111-4290-A321-C2E7A7674D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67775" y="2459038"/>
                <a:ext cx="287337" cy="287338"/>
              </a:xfrm>
              <a:custGeom>
                <a:avLst/>
                <a:gdLst>
                  <a:gd name="T0" fmla="*/ 38 w 76"/>
                  <a:gd name="T1" fmla="*/ 64 h 76"/>
                  <a:gd name="T2" fmla="*/ 12 w 76"/>
                  <a:gd name="T3" fmla="*/ 38 h 76"/>
                  <a:gd name="T4" fmla="*/ 38 w 76"/>
                  <a:gd name="T5" fmla="*/ 12 h 76"/>
                  <a:gd name="T6" fmla="*/ 64 w 76"/>
                  <a:gd name="T7" fmla="*/ 38 h 76"/>
                  <a:gd name="T8" fmla="*/ 38 w 76"/>
                  <a:gd name="T9" fmla="*/ 64 h 76"/>
                  <a:gd name="T10" fmla="*/ 38 w 76"/>
                  <a:gd name="T11" fmla="*/ 0 h 76"/>
                  <a:gd name="T12" fmla="*/ 0 w 76"/>
                  <a:gd name="T13" fmla="*/ 38 h 76"/>
                  <a:gd name="T14" fmla="*/ 38 w 76"/>
                  <a:gd name="T15" fmla="*/ 76 h 76"/>
                  <a:gd name="T16" fmla="*/ 76 w 76"/>
                  <a:gd name="T17" fmla="*/ 38 h 76"/>
                  <a:gd name="T18" fmla="*/ 38 w 76"/>
                  <a:gd name="T1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6" h="76">
                    <a:moveTo>
                      <a:pt x="38" y="64"/>
                    </a:moveTo>
                    <a:cubicBezTo>
                      <a:pt x="24" y="64"/>
                      <a:pt x="12" y="52"/>
                      <a:pt x="12" y="38"/>
                    </a:cubicBezTo>
                    <a:cubicBezTo>
                      <a:pt x="12" y="24"/>
                      <a:pt x="24" y="12"/>
                      <a:pt x="38" y="12"/>
                    </a:cubicBezTo>
                    <a:cubicBezTo>
                      <a:pt x="52" y="12"/>
                      <a:pt x="64" y="24"/>
                      <a:pt x="64" y="38"/>
                    </a:cubicBezTo>
                    <a:cubicBezTo>
                      <a:pt x="64" y="52"/>
                      <a:pt x="52" y="64"/>
                      <a:pt x="38" y="64"/>
                    </a:cubicBezTo>
                    <a:close/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59"/>
                      <a:pt x="17" y="76"/>
                      <a:pt x="38" y="76"/>
                    </a:cubicBezTo>
                    <a:cubicBezTo>
                      <a:pt x="59" y="76"/>
                      <a:pt x="76" y="59"/>
                      <a:pt x="76" y="38"/>
                    </a:cubicBezTo>
                    <a:cubicBezTo>
                      <a:pt x="76" y="17"/>
                      <a:pt x="59" y="0"/>
                      <a:pt x="38" y="0"/>
                    </a:cubicBezTo>
                    <a:close/>
                  </a:path>
                </a:pathLst>
              </a:custGeom>
              <a:solidFill>
                <a:srgbClr val="E2E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8" name="Freeform 122">
                <a:extLst>
                  <a:ext uri="{FF2B5EF4-FFF2-40B4-BE49-F238E27FC236}">
                    <a16:creationId xmlns:a16="http://schemas.microsoft.com/office/drawing/2014/main" id="{DA0F33A9-2542-4230-9813-A3A1C7948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7775" y="2459038"/>
                <a:ext cx="246062" cy="246063"/>
              </a:xfrm>
              <a:custGeom>
                <a:avLst/>
                <a:gdLst>
                  <a:gd name="T0" fmla="*/ 38 w 65"/>
                  <a:gd name="T1" fmla="*/ 0 h 65"/>
                  <a:gd name="T2" fmla="*/ 0 w 65"/>
                  <a:gd name="T3" fmla="*/ 38 h 65"/>
                  <a:gd name="T4" fmla="*/ 11 w 65"/>
                  <a:gd name="T5" fmla="*/ 65 h 65"/>
                  <a:gd name="T6" fmla="*/ 20 w 65"/>
                  <a:gd name="T7" fmla="*/ 56 h 65"/>
                  <a:gd name="T8" fmla="*/ 12 w 65"/>
                  <a:gd name="T9" fmla="*/ 38 h 65"/>
                  <a:gd name="T10" fmla="*/ 38 w 65"/>
                  <a:gd name="T11" fmla="*/ 12 h 65"/>
                  <a:gd name="T12" fmla="*/ 56 w 65"/>
                  <a:gd name="T13" fmla="*/ 20 h 65"/>
                  <a:gd name="T14" fmla="*/ 65 w 65"/>
                  <a:gd name="T15" fmla="*/ 11 h 65"/>
                  <a:gd name="T16" fmla="*/ 38 w 65"/>
                  <a:gd name="T1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65">
                    <a:moveTo>
                      <a:pt x="38" y="0"/>
                    </a:moveTo>
                    <a:cubicBezTo>
                      <a:pt x="17" y="0"/>
                      <a:pt x="0" y="17"/>
                      <a:pt x="0" y="38"/>
                    </a:cubicBezTo>
                    <a:cubicBezTo>
                      <a:pt x="0" y="49"/>
                      <a:pt x="4" y="58"/>
                      <a:pt x="11" y="65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15" y="51"/>
                      <a:pt x="12" y="45"/>
                      <a:pt x="12" y="38"/>
                    </a:cubicBezTo>
                    <a:cubicBezTo>
                      <a:pt x="12" y="24"/>
                      <a:pt x="24" y="12"/>
                      <a:pt x="38" y="12"/>
                    </a:cubicBezTo>
                    <a:cubicBezTo>
                      <a:pt x="45" y="12"/>
                      <a:pt x="51" y="15"/>
                      <a:pt x="56" y="20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58" y="4"/>
                      <a:pt x="49" y="0"/>
                      <a:pt x="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1C579E56-8199-46BF-98E1-FB3B78CC376F}"/>
                </a:ext>
              </a:extLst>
            </p:cNvPr>
            <p:cNvSpPr/>
            <p:nvPr/>
          </p:nvSpPr>
          <p:spPr>
            <a:xfrm>
              <a:off x="5158686" y="2097060"/>
              <a:ext cx="911978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endParaRPr lang="en-ID" sz="2000" b="1" dirty="0">
                <a:solidFill>
                  <a:srgbClr val="F15F5B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47" name="Rectangle 146">
            <a:extLst>
              <a:ext uri="{FF2B5EF4-FFF2-40B4-BE49-F238E27FC236}">
                <a16:creationId xmlns:a16="http://schemas.microsoft.com/office/drawing/2014/main" id="{E6B107F0-3CDA-4E73-A553-0815B84BAE6F}"/>
              </a:ext>
            </a:extLst>
          </p:cNvPr>
          <p:cNvSpPr/>
          <p:nvPr/>
        </p:nvSpPr>
        <p:spPr>
          <a:xfrm>
            <a:off x="538358" y="3698358"/>
            <a:ext cx="3358594" cy="8617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Sistema de login e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cadastro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de login com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tecnologias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Hash.</a:t>
            </a:r>
            <a:b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</a:b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Interface de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uso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simples e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limpo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para o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cliente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,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utilizando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</a:t>
            </a:r>
            <a:r>
              <a:rPr lang="en-ID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recursos</a:t>
            </a:r>
            <a:r>
              <a:rPr lang="en-ID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de Ux.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827EC16-B000-4688-A404-EE5E2EA3239F}"/>
              </a:ext>
            </a:extLst>
          </p:cNvPr>
          <p:cNvGrpSpPr/>
          <p:nvPr/>
        </p:nvGrpSpPr>
        <p:grpSpPr>
          <a:xfrm>
            <a:off x="7392824" y="1087461"/>
            <a:ext cx="389414" cy="398145"/>
            <a:chOff x="3390900" y="3609976"/>
            <a:chExt cx="354013" cy="36195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grpSpPr>
        <p:sp>
          <p:nvSpPr>
            <p:cNvPr id="149" name="Freeform 75">
              <a:extLst>
                <a:ext uri="{FF2B5EF4-FFF2-40B4-BE49-F238E27FC236}">
                  <a16:creationId xmlns:a16="http://schemas.microsoft.com/office/drawing/2014/main" id="{715E78A0-99C9-4833-800E-287143E84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805238"/>
              <a:ext cx="90488" cy="15875"/>
            </a:xfrm>
            <a:custGeom>
              <a:avLst/>
              <a:gdLst>
                <a:gd name="T0" fmla="*/ 24 w 24"/>
                <a:gd name="T1" fmla="*/ 2 h 4"/>
                <a:gd name="T2" fmla="*/ 22 w 24"/>
                <a:gd name="T3" fmla="*/ 0 h 4"/>
                <a:gd name="T4" fmla="*/ 2 w 24"/>
                <a:gd name="T5" fmla="*/ 0 h 4"/>
                <a:gd name="T6" fmla="*/ 0 w 24"/>
                <a:gd name="T7" fmla="*/ 2 h 4"/>
                <a:gd name="T8" fmla="*/ 2 w 24"/>
                <a:gd name="T9" fmla="*/ 4 h 4"/>
                <a:gd name="T10" fmla="*/ 22 w 24"/>
                <a:gd name="T11" fmla="*/ 4 h 4"/>
                <a:gd name="T12" fmla="*/ 24 w 2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4" y="2"/>
                  </a:moveTo>
                  <a:cubicBezTo>
                    <a:pt x="24" y="1"/>
                    <a:pt x="23" y="0"/>
                    <a:pt x="2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Freeform 76">
              <a:extLst>
                <a:ext uri="{FF2B5EF4-FFF2-40B4-BE49-F238E27FC236}">
                  <a16:creationId xmlns:a16="http://schemas.microsoft.com/office/drawing/2014/main" id="{14E7F16A-291C-41FF-9E96-8134B427E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835401"/>
              <a:ext cx="60325" cy="15875"/>
            </a:xfrm>
            <a:custGeom>
              <a:avLst/>
              <a:gdLst>
                <a:gd name="T0" fmla="*/ 2 w 16"/>
                <a:gd name="T1" fmla="*/ 0 h 4"/>
                <a:gd name="T2" fmla="*/ 0 w 16"/>
                <a:gd name="T3" fmla="*/ 2 h 4"/>
                <a:gd name="T4" fmla="*/ 2 w 16"/>
                <a:gd name="T5" fmla="*/ 4 h 4"/>
                <a:gd name="T6" fmla="*/ 14 w 16"/>
                <a:gd name="T7" fmla="*/ 4 h 4"/>
                <a:gd name="T8" fmla="*/ 16 w 16"/>
                <a:gd name="T9" fmla="*/ 2 h 4"/>
                <a:gd name="T10" fmla="*/ 14 w 16"/>
                <a:gd name="T11" fmla="*/ 0 h 4"/>
                <a:gd name="T12" fmla="*/ 2 w 16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">
                  <a:moveTo>
                    <a:pt x="2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Freeform 77">
              <a:extLst>
                <a:ext uri="{FF2B5EF4-FFF2-40B4-BE49-F238E27FC236}">
                  <a16:creationId xmlns:a16="http://schemas.microsoft.com/office/drawing/2014/main" id="{C777CC12-F27D-4C55-AC92-01C2E8AD4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3609976"/>
              <a:ext cx="134938" cy="104775"/>
            </a:xfrm>
            <a:custGeom>
              <a:avLst/>
              <a:gdLst>
                <a:gd name="T0" fmla="*/ 0 w 36"/>
                <a:gd name="T1" fmla="*/ 26 h 28"/>
                <a:gd name="T2" fmla="*/ 2 w 36"/>
                <a:gd name="T3" fmla="*/ 28 h 28"/>
                <a:gd name="T4" fmla="*/ 34 w 36"/>
                <a:gd name="T5" fmla="*/ 28 h 28"/>
                <a:gd name="T6" fmla="*/ 36 w 36"/>
                <a:gd name="T7" fmla="*/ 26 h 28"/>
                <a:gd name="T8" fmla="*/ 36 w 36"/>
                <a:gd name="T9" fmla="*/ 10 h 28"/>
                <a:gd name="T10" fmla="*/ 34 w 36"/>
                <a:gd name="T11" fmla="*/ 8 h 28"/>
                <a:gd name="T12" fmla="*/ 28 w 36"/>
                <a:gd name="T13" fmla="*/ 8 h 28"/>
                <a:gd name="T14" fmla="*/ 18 w 36"/>
                <a:gd name="T15" fmla="*/ 0 h 28"/>
                <a:gd name="T16" fmla="*/ 8 w 36"/>
                <a:gd name="T17" fmla="*/ 8 h 28"/>
                <a:gd name="T18" fmla="*/ 2 w 36"/>
                <a:gd name="T19" fmla="*/ 8 h 28"/>
                <a:gd name="T20" fmla="*/ 0 w 36"/>
                <a:gd name="T21" fmla="*/ 10 h 28"/>
                <a:gd name="T22" fmla="*/ 0 w 36"/>
                <a:gd name="T23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28">
                  <a:moveTo>
                    <a:pt x="0" y="26"/>
                  </a:moveTo>
                  <a:cubicBezTo>
                    <a:pt x="0" y="27"/>
                    <a:pt x="1" y="28"/>
                    <a:pt x="2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5" y="28"/>
                    <a:pt x="36" y="27"/>
                    <a:pt x="36" y="2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9"/>
                    <a:pt x="35" y="8"/>
                    <a:pt x="34" y="8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7" y="4"/>
                    <a:pt x="24" y="0"/>
                    <a:pt x="18" y="0"/>
                  </a:cubicBezTo>
                  <a:cubicBezTo>
                    <a:pt x="12" y="0"/>
                    <a:pt x="9" y="4"/>
                    <a:pt x="8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0" y="9"/>
                    <a:pt x="0" y="10"/>
                  </a:cubicBez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Freeform 78">
              <a:extLst>
                <a:ext uri="{FF2B5EF4-FFF2-40B4-BE49-F238E27FC236}">
                  <a16:creationId xmlns:a16="http://schemas.microsoft.com/office/drawing/2014/main" id="{ED2A2FF2-E937-4D94-9AD7-0AE8A224E1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038" y="3654426"/>
              <a:ext cx="44450" cy="139700"/>
            </a:xfrm>
            <a:custGeom>
              <a:avLst/>
              <a:gdLst>
                <a:gd name="T0" fmla="*/ 0 w 12"/>
                <a:gd name="T1" fmla="*/ 8 h 37"/>
                <a:gd name="T2" fmla="*/ 2 w 12"/>
                <a:gd name="T3" fmla="*/ 8 h 37"/>
                <a:gd name="T4" fmla="*/ 4 w 12"/>
                <a:gd name="T5" fmla="*/ 10 h 37"/>
                <a:gd name="T6" fmla="*/ 4 w 12"/>
                <a:gd name="T7" fmla="*/ 37 h 37"/>
                <a:gd name="T8" fmla="*/ 11 w 12"/>
                <a:gd name="T9" fmla="*/ 36 h 37"/>
                <a:gd name="T10" fmla="*/ 12 w 12"/>
                <a:gd name="T11" fmla="*/ 36 h 37"/>
                <a:gd name="T12" fmla="*/ 12 w 12"/>
                <a:gd name="T13" fmla="*/ 2 h 37"/>
                <a:gd name="T14" fmla="*/ 11 w 12"/>
                <a:gd name="T15" fmla="*/ 1 h 37"/>
                <a:gd name="T16" fmla="*/ 10 w 12"/>
                <a:gd name="T17" fmla="*/ 0 h 37"/>
                <a:gd name="T18" fmla="*/ 0 w 12"/>
                <a:gd name="T19" fmla="*/ 0 h 37"/>
                <a:gd name="T20" fmla="*/ 0 w 12"/>
                <a:gd name="T2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" h="37">
                  <a:moveTo>
                    <a:pt x="0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4" y="9"/>
                    <a:pt x="4" y="10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37"/>
                    <a:pt x="9" y="36"/>
                    <a:pt x="11" y="36"/>
                  </a:cubicBezTo>
                  <a:cubicBezTo>
                    <a:pt x="11" y="36"/>
                    <a:pt x="12" y="36"/>
                    <a:pt x="12" y="36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0"/>
                    <a:pt x="11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Freeform 79">
              <a:extLst>
                <a:ext uri="{FF2B5EF4-FFF2-40B4-BE49-F238E27FC236}">
                  <a16:creationId xmlns:a16="http://schemas.microsoft.com/office/drawing/2014/main" id="{75A3C31F-77BF-42E7-8738-D1FE0B488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775076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Freeform 80">
              <a:extLst>
                <a:ext uri="{FF2B5EF4-FFF2-40B4-BE49-F238E27FC236}">
                  <a16:creationId xmlns:a16="http://schemas.microsoft.com/office/drawing/2014/main" id="{454FFA3B-525A-4BCA-8F29-5CC031D5E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900" y="3654426"/>
              <a:ext cx="219075" cy="287338"/>
            </a:xfrm>
            <a:custGeom>
              <a:avLst/>
              <a:gdLst>
                <a:gd name="T0" fmla="*/ 49 w 58"/>
                <a:gd name="T1" fmla="*/ 68 h 76"/>
                <a:gd name="T2" fmla="*/ 10 w 58"/>
                <a:gd name="T3" fmla="*/ 68 h 76"/>
                <a:gd name="T4" fmla="*/ 8 w 58"/>
                <a:gd name="T5" fmla="*/ 66 h 76"/>
                <a:gd name="T6" fmla="*/ 8 w 58"/>
                <a:gd name="T7" fmla="*/ 10 h 76"/>
                <a:gd name="T8" fmla="*/ 10 w 58"/>
                <a:gd name="T9" fmla="*/ 8 h 76"/>
                <a:gd name="T10" fmla="*/ 12 w 58"/>
                <a:gd name="T11" fmla="*/ 8 h 76"/>
                <a:gd name="T12" fmla="*/ 12 w 58"/>
                <a:gd name="T13" fmla="*/ 0 h 76"/>
                <a:gd name="T14" fmla="*/ 2 w 58"/>
                <a:gd name="T15" fmla="*/ 0 h 76"/>
                <a:gd name="T16" fmla="*/ 0 w 58"/>
                <a:gd name="T17" fmla="*/ 2 h 76"/>
                <a:gd name="T18" fmla="*/ 0 w 58"/>
                <a:gd name="T19" fmla="*/ 66 h 76"/>
                <a:gd name="T20" fmla="*/ 10 w 58"/>
                <a:gd name="T21" fmla="*/ 76 h 76"/>
                <a:gd name="T22" fmla="*/ 58 w 58"/>
                <a:gd name="T23" fmla="*/ 76 h 76"/>
                <a:gd name="T24" fmla="*/ 49 w 58"/>
                <a:gd name="T25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76">
                  <a:moveTo>
                    <a:pt x="49" y="68"/>
                  </a:move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8" y="67"/>
                    <a:pt x="8" y="66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9"/>
                    <a:pt x="9" y="8"/>
                    <a:pt x="10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2"/>
                    <a:pt x="4" y="76"/>
                    <a:pt x="10" y="76"/>
                  </a:cubicBezTo>
                  <a:cubicBezTo>
                    <a:pt x="58" y="76"/>
                    <a:pt x="58" y="76"/>
                    <a:pt x="58" y="76"/>
                  </a:cubicBezTo>
                  <a:cubicBezTo>
                    <a:pt x="54" y="74"/>
                    <a:pt x="51" y="71"/>
                    <a:pt x="49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Freeform 81">
              <a:extLst>
                <a:ext uri="{FF2B5EF4-FFF2-40B4-BE49-F238E27FC236}">
                  <a16:creationId xmlns:a16="http://schemas.microsoft.com/office/drawing/2014/main" id="{A55022EA-3874-466F-A9F4-7CC51EAFF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7100" y="3744913"/>
              <a:ext cx="90488" cy="15875"/>
            </a:xfrm>
            <a:custGeom>
              <a:avLst/>
              <a:gdLst>
                <a:gd name="T0" fmla="*/ 22 w 24"/>
                <a:gd name="T1" fmla="*/ 0 h 4"/>
                <a:gd name="T2" fmla="*/ 2 w 24"/>
                <a:gd name="T3" fmla="*/ 0 h 4"/>
                <a:gd name="T4" fmla="*/ 0 w 24"/>
                <a:gd name="T5" fmla="*/ 2 h 4"/>
                <a:gd name="T6" fmla="*/ 2 w 24"/>
                <a:gd name="T7" fmla="*/ 4 h 4"/>
                <a:gd name="T8" fmla="*/ 22 w 24"/>
                <a:gd name="T9" fmla="*/ 4 h 4"/>
                <a:gd name="T10" fmla="*/ 24 w 24"/>
                <a:gd name="T11" fmla="*/ 2 h 4"/>
                <a:gd name="T12" fmla="*/ 22 w 24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4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3"/>
                    <a:pt x="24" y="2"/>
                  </a:cubicBezTo>
                  <a:cubicBezTo>
                    <a:pt x="24" y="1"/>
                    <a:pt x="23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Freeform 82">
              <a:extLst>
                <a:ext uri="{FF2B5EF4-FFF2-40B4-BE49-F238E27FC236}">
                  <a16:creationId xmlns:a16="http://schemas.microsoft.com/office/drawing/2014/main" id="{AFD63F00-EE70-44BE-AAB1-577AB2EDA7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9813" y="3805238"/>
              <a:ext cx="165100" cy="166688"/>
            </a:xfrm>
            <a:custGeom>
              <a:avLst/>
              <a:gdLst>
                <a:gd name="T0" fmla="*/ 43 w 44"/>
                <a:gd name="T1" fmla="*/ 41 h 44"/>
                <a:gd name="T2" fmla="*/ 31 w 44"/>
                <a:gd name="T3" fmla="*/ 28 h 44"/>
                <a:gd name="T4" fmla="*/ 34 w 44"/>
                <a:gd name="T5" fmla="*/ 17 h 44"/>
                <a:gd name="T6" fmla="*/ 17 w 44"/>
                <a:gd name="T7" fmla="*/ 0 h 44"/>
                <a:gd name="T8" fmla="*/ 0 w 44"/>
                <a:gd name="T9" fmla="*/ 17 h 44"/>
                <a:gd name="T10" fmla="*/ 17 w 44"/>
                <a:gd name="T11" fmla="*/ 34 h 44"/>
                <a:gd name="T12" fmla="*/ 28 w 44"/>
                <a:gd name="T13" fmla="*/ 31 h 44"/>
                <a:gd name="T14" fmla="*/ 41 w 44"/>
                <a:gd name="T15" fmla="*/ 43 h 44"/>
                <a:gd name="T16" fmla="*/ 42 w 44"/>
                <a:gd name="T17" fmla="*/ 44 h 44"/>
                <a:gd name="T18" fmla="*/ 43 w 44"/>
                <a:gd name="T19" fmla="*/ 43 h 44"/>
                <a:gd name="T20" fmla="*/ 43 w 44"/>
                <a:gd name="T21" fmla="*/ 41 h 44"/>
                <a:gd name="T22" fmla="*/ 4 w 44"/>
                <a:gd name="T23" fmla="*/ 17 h 44"/>
                <a:gd name="T24" fmla="*/ 17 w 44"/>
                <a:gd name="T25" fmla="*/ 4 h 44"/>
                <a:gd name="T26" fmla="*/ 30 w 44"/>
                <a:gd name="T27" fmla="*/ 17 h 44"/>
                <a:gd name="T28" fmla="*/ 17 w 44"/>
                <a:gd name="T29" fmla="*/ 30 h 44"/>
                <a:gd name="T30" fmla="*/ 4 w 44"/>
                <a:gd name="T31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" h="44">
                  <a:moveTo>
                    <a:pt x="43" y="41"/>
                  </a:moveTo>
                  <a:cubicBezTo>
                    <a:pt x="31" y="28"/>
                    <a:pt x="31" y="28"/>
                    <a:pt x="31" y="28"/>
                  </a:cubicBezTo>
                  <a:cubicBezTo>
                    <a:pt x="33" y="25"/>
                    <a:pt x="34" y="21"/>
                    <a:pt x="34" y="17"/>
                  </a:cubicBezTo>
                  <a:cubicBezTo>
                    <a:pt x="34" y="8"/>
                    <a:pt x="2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27"/>
                    <a:pt x="8" y="34"/>
                    <a:pt x="17" y="34"/>
                  </a:cubicBezTo>
                  <a:cubicBezTo>
                    <a:pt x="21" y="34"/>
                    <a:pt x="25" y="33"/>
                    <a:pt x="28" y="31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4"/>
                    <a:pt x="41" y="44"/>
                    <a:pt x="42" y="44"/>
                  </a:cubicBezTo>
                  <a:cubicBezTo>
                    <a:pt x="43" y="44"/>
                    <a:pt x="43" y="44"/>
                    <a:pt x="43" y="43"/>
                  </a:cubicBezTo>
                  <a:cubicBezTo>
                    <a:pt x="44" y="43"/>
                    <a:pt x="44" y="41"/>
                    <a:pt x="43" y="41"/>
                  </a:cubicBezTo>
                  <a:close/>
                  <a:moveTo>
                    <a:pt x="4" y="17"/>
                  </a:moveTo>
                  <a:cubicBezTo>
                    <a:pt x="4" y="10"/>
                    <a:pt x="10" y="4"/>
                    <a:pt x="17" y="4"/>
                  </a:cubicBezTo>
                  <a:cubicBezTo>
                    <a:pt x="25" y="4"/>
                    <a:pt x="30" y="10"/>
                    <a:pt x="30" y="17"/>
                  </a:cubicBezTo>
                  <a:cubicBezTo>
                    <a:pt x="30" y="25"/>
                    <a:pt x="25" y="30"/>
                    <a:pt x="17" y="30"/>
                  </a:cubicBezTo>
                  <a:cubicBezTo>
                    <a:pt x="10" y="30"/>
                    <a:pt x="4" y="25"/>
                    <a:pt x="4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88B68A6-85A0-4C9D-8FE9-AD3736DC0E9D}"/>
              </a:ext>
            </a:extLst>
          </p:cNvPr>
          <p:cNvGrpSpPr/>
          <p:nvPr/>
        </p:nvGrpSpPr>
        <p:grpSpPr>
          <a:xfrm>
            <a:off x="8236543" y="2120763"/>
            <a:ext cx="253556" cy="439881"/>
            <a:chOff x="8222342" y="2218409"/>
            <a:chExt cx="209550" cy="36353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4CF79AA2-924D-4AB2-BAE8-AB3E2F037DD1}"/>
                </a:ext>
              </a:extLst>
            </p:cNvPr>
            <p:cNvGrpSpPr/>
            <p:nvPr/>
          </p:nvGrpSpPr>
          <p:grpSpPr>
            <a:xfrm>
              <a:off x="8262359" y="2336845"/>
              <a:ext cx="129517" cy="126664"/>
              <a:chOff x="8440738" y="1090613"/>
              <a:chExt cx="360362" cy="352425"/>
            </a:xfrm>
            <a:grpFill/>
          </p:grpSpPr>
          <p:sp>
            <p:nvSpPr>
              <p:cNvPr id="158" name="Freeform 22">
                <a:extLst>
                  <a:ext uri="{FF2B5EF4-FFF2-40B4-BE49-F238E27FC236}">
                    <a16:creationId xmlns:a16="http://schemas.microsoft.com/office/drawing/2014/main" id="{6FCA0197-D97E-4663-8716-CC8C3C3E0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1075" y="1090613"/>
                <a:ext cx="200025" cy="225425"/>
              </a:xfrm>
              <a:custGeom>
                <a:avLst/>
                <a:gdLst>
                  <a:gd name="T0" fmla="*/ 51 w 53"/>
                  <a:gd name="T1" fmla="*/ 2 h 60"/>
                  <a:gd name="T2" fmla="*/ 41 w 53"/>
                  <a:gd name="T3" fmla="*/ 0 h 60"/>
                  <a:gd name="T4" fmla="*/ 39 w 53"/>
                  <a:gd name="T5" fmla="*/ 1 h 60"/>
                  <a:gd name="T6" fmla="*/ 0 w 53"/>
                  <a:gd name="T7" fmla="*/ 50 h 60"/>
                  <a:gd name="T8" fmla="*/ 3 w 53"/>
                  <a:gd name="T9" fmla="*/ 53 h 60"/>
                  <a:gd name="T10" fmla="*/ 7 w 53"/>
                  <a:gd name="T11" fmla="*/ 57 h 60"/>
                  <a:gd name="T12" fmla="*/ 9 w 53"/>
                  <a:gd name="T13" fmla="*/ 60 h 60"/>
                  <a:gd name="T14" fmla="*/ 52 w 53"/>
                  <a:gd name="T15" fmla="*/ 13 h 60"/>
                  <a:gd name="T16" fmla="*/ 53 w 53"/>
                  <a:gd name="T17" fmla="*/ 12 h 60"/>
                  <a:gd name="T18" fmla="*/ 53 w 53"/>
                  <a:gd name="T19" fmla="*/ 11 h 60"/>
                  <a:gd name="T20" fmla="*/ 51 w 53"/>
                  <a:gd name="T21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3" h="60">
                    <a:moveTo>
                      <a:pt x="51" y="2"/>
                    </a:moveTo>
                    <a:cubicBezTo>
                      <a:pt x="49" y="1"/>
                      <a:pt x="46" y="0"/>
                      <a:pt x="41" y="0"/>
                    </a:cubicBezTo>
                    <a:cubicBezTo>
                      <a:pt x="40" y="0"/>
                      <a:pt x="40" y="0"/>
                      <a:pt x="39" y="1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7" y="57"/>
                      <a:pt x="7" y="57"/>
                      <a:pt x="7" y="57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52" y="13"/>
                      <a:pt x="52" y="13"/>
                      <a:pt x="52" y="13"/>
                    </a:cubicBezTo>
                    <a:cubicBezTo>
                      <a:pt x="53" y="13"/>
                      <a:pt x="53" y="12"/>
                      <a:pt x="53" y="12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7"/>
                      <a:pt x="53" y="4"/>
                      <a:pt x="5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9" name="Freeform 23">
                <a:extLst>
                  <a:ext uri="{FF2B5EF4-FFF2-40B4-BE49-F238E27FC236}">
                    <a16:creationId xmlns:a16="http://schemas.microsoft.com/office/drawing/2014/main" id="{46935118-4DF9-4D51-8963-B141807F0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40738" y="1289050"/>
                <a:ext cx="187325" cy="153988"/>
              </a:xfrm>
              <a:custGeom>
                <a:avLst/>
                <a:gdLst>
                  <a:gd name="T0" fmla="*/ 47 w 50"/>
                  <a:gd name="T1" fmla="*/ 7 h 41"/>
                  <a:gd name="T2" fmla="*/ 43 w 50"/>
                  <a:gd name="T3" fmla="*/ 3 h 41"/>
                  <a:gd name="T4" fmla="*/ 41 w 50"/>
                  <a:gd name="T5" fmla="*/ 0 h 41"/>
                  <a:gd name="T6" fmla="*/ 36 w 50"/>
                  <a:gd name="T7" fmla="*/ 5 h 41"/>
                  <a:gd name="T8" fmla="*/ 31 w 50"/>
                  <a:gd name="T9" fmla="*/ 4 h 41"/>
                  <a:gd name="T10" fmla="*/ 18 w 50"/>
                  <a:gd name="T11" fmla="*/ 11 h 41"/>
                  <a:gd name="T12" fmla="*/ 15 w 50"/>
                  <a:gd name="T13" fmla="*/ 18 h 41"/>
                  <a:gd name="T14" fmla="*/ 2 w 50"/>
                  <a:gd name="T15" fmla="*/ 29 h 41"/>
                  <a:gd name="T16" fmla="*/ 0 w 50"/>
                  <a:gd name="T17" fmla="*/ 30 h 41"/>
                  <a:gd name="T18" fmla="*/ 1 w 50"/>
                  <a:gd name="T19" fmla="*/ 32 h 41"/>
                  <a:gd name="T20" fmla="*/ 21 w 50"/>
                  <a:gd name="T21" fmla="*/ 41 h 41"/>
                  <a:gd name="T22" fmla="*/ 46 w 50"/>
                  <a:gd name="T23" fmla="*/ 24 h 41"/>
                  <a:gd name="T24" fmla="*/ 46 w 50"/>
                  <a:gd name="T25" fmla="*/ 14 h 41"/>
                  <a:gd name="T26" fmla="*/ 50 w 50"/>
                  <a:gd name="T27" fmla="*/ 10 h 41"/>
                  <a:gd name="T28" fmla="*/ 47 w 50"/>
                  <a:gd name="T29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0" h="41">
                    <a:moveTo>
                      <a:pt x="47" y="7"/>
                    </a:moveTo>
                    <a:cubicBezTo>
                      <a:pt x="43" y="3"/>
                      <a:pt x="43" y="3"/>
                      <a:pt x="43" y="3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3" y="4"/>
                      <a:pt x="31" y="4"/>
                    </a:cubicBezTo>
                    <a:cubicBezTo>
                      <a:pt x="26" y="4"/>
                      <a:pt x="21" y="7"/>
                      <a:pt x="18" y="11"/>
                    </a:cubicBezTo>
                    <a:cubicBezTo>
                      <a:pt x="16" y="13"/>
                      <a:pt x="16" y="15"/>
                      <a:pt x="15" y="18"/>
                    </a:cubicBezTo>
                    <a:cubicBezTo>
                      <a:pt x="13" y="24"/>
                      <a:pt x="11" y="29"/>
                      <a:pt x="2" y="29"/>
                    </a:cubicBezTo>
                    <a:cubicBezTo>
                      <a:pt x="1" y="29"/>
                      <a:pt x="1" y="29"/>
                      <a:pt x="0" y="30"/>
                    </a:cubicBezTo>
                    <a:cubicBezTo>
                      <a:pt x="0" y="31"/>
                      <a:pt x="0" y="32"/>
                      <a:pt x="1" y="32"/>
                    </a:cubicBezTo>
                    <a:cubicBezTo>
                      <a:pt x="6" y="38"/>
                      <a:pt x="13" y="41"/>
                      <a:pt x="21" y="41"/>
                    </a:cubicBezTo>
                    <a:cubicBezTo>
                      <a:pt x="32" y="41"/>
                      <a:pt x="43" y="34"/>
                      <a:pt x="46" y="24"/>
                    </a:cubicBezTo>
                    <a:cubicBezTo>
                      <a:pt x="48" y="21"/>
                      <a:pt x="47" y="17"/>
                      <a:pt x="46" y="14"/>
                    </a:cubicBezTo>
                    <a:cubicBezTo>
                      <a:pt x="50" y="10"/>
                      <a:pt x="50" y="10"/>
                      <a:pt x="50" y="10"/>
                    </a:cubicBezTo>
                    <a:lnTo>
                      <a:pt x="4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60" name="Freeform 95">
              <a:extLst>
                <a:ext uri="{FF2B5EF4-FFF2-40B4-BE49-F238E27FC236}">
                  <a16:creationId xmlns:a16="http://schemas.microsoft.com/office/drawing/2014/main" id="{7E05E50E-38F8-4F81-9623-EB36AE625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22342" y="2218409"/>
              <a:ext cx="209550" cy="363538"/>
            </a:xfrm>
            <a:custGeom>
              <a:avLst/>
              <a:gdLst>
                <a:gd name="T0" fmla="*/ 46 w 56"/>
                <a:gd name="T1" fmla="*/ 0 h 96"/>
                <a:gd name="T2" fmla="*/ 10 w 56"/>
                <a:gd name="T3" fmla="*/ 0 h 96"/>
                <a:gd name="T4" fmla="*/ 0 w 56"/>
                <a:gd name="T5" fmla="*/ 10 h 96"/>
                <a:gd name="T6" fmla="*/ 0 w 56"/>
                <a:gd name="T7" fmla="*/ 16 h 96"/>
                <a:gd name="T8" fmla="*/ 0 w 56"/>
                <a:gd name="T9" fmla="*/ 80 h 96"/>
                <a:gd name="T10" fmla="*/ 0 w 56"/>
                <a:gd name="T11" fmla="*/ 86 h 96"/>
                <a:gd name="T12" fmla="*/ 10 w 56"/>
                <a:gd name="T13" fmla="*/ 96 h 96"/>
                <a:gd name="T14" fmla="*/ 46 w 56"/>
                <a:gd name="T15" fmla="*/ 96 h 96"/>
                <a:gd name="T16" fmla="*/ 56 w 56"/>
                <a:gd name="T17" fmla="*/ 86 h 96"/>
                <a:gd name="T18" fmla="*/ 56 w 56"/>
                <a:gd name="T19" fmla="*/ 80 h 96"/>
                <a:gd name="T20" fmla="*/ 56 w 56"/>
                <a:gd name="T21" fmla="*/ 16 h 96"/>
                <a:gd name="T22" fmla="*/ 56 w 56"/>
                <a:gd name="T23" fmla="*/ 10 h 96"/>
                <a:gd name="T24" fmla="*/ 46 w 56"/>
                <a:gd name="T25" fmla="*/ 0 h 96"/>
                <a:gd name="T26" fmla="*/ 18 w 56"/>
                <a:gd name="T27" fmla="*/ 8 h 96"/>
                <a:gd name="T28" fmla="*/ 38 w 56"/>
                <a:gd name="T29" fmla="*/ 8 h 96"/>
                <a:gd name="T30" fmla="*/ 40 w 56"/>
                <a:gd name="T31" fmla="*/ 10 h 96"/>
                <a:gd name="T32" fmla="*/ 38 w 56"/>
                <a:gd name="T33" fmla="*/ 12 h 96"/>
                <a:gd name="T34" fmla="*/ 18 w 56"/>
                <a:gd name="T35" fmla="*/ 12 h 96"/>
                <a:gd name="T36" fmla="*/ 16 w 56"/>
                <a:gd name="T37" fmla="*/ 10 h 96"/>
                <a:gd name="T38" fmla="*/ 18 w 56"/>
                <a:gd name="T39" fmla="*/ 8 h 96"/>
                <a:gd name="T40" fmla="*/ 28 w 56"/>
                <a:gd name="T41" fmla="*/ 90 h 96"/>
                <a:gd name="T42" fmla="*/ 24 w 56"/>
                <a:gd name="T43" fmla="*/ 86 h 96"/>
                <a:gd name="T44" fmla="*/ 28 w 56"/>
                <a:gd name="T45" fmla="*/ 82 h 96"/>
                <a:gd name="T46" fmla="*/ 32 w 56"/>
                <a:gd name="T47" fmla="*/ 86 h 96"/>
                <a:gd name="T48" fmla="*/ 28 w 56"/>
                <a:gd name="T49" fmla="*/ 90 h 96"/>
                <a:gd name="T50" fmla="*/ 52 w 56"/>
                <a:gd name="T51" fmla="*/ 76 h 96"/>
                <a:gd name="T52" fmla="*/ 4 w 56"/>
                <a:gd name="T53" fmla="*/ 76 h 96"/>
                <a:gd name="T54" fmla="*/ 4 w 56"/>
                <a:gd name="T55" fmla="*/ 20 h 96"/>
                <a:gd name="T56" fmla="*/ 52 w 56"/>
                <a:gd name="T57" fmla="*/ 20 h 96"/>
                <a:gd name="T58" fmla="*/ 52 w 56"/>
                <a:gd name="T59" fmla="*/ 7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6" h="96">
                  <a:moveTo>
                    <a:pt x="4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52" y="96"/>
                    <a:pt x="56" y="92"/>
                    <a:pt x="56" y="86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4"/>
                    <a:pt x="52" y="0"/>
                    <a:pt x="46" y="0"/>
                  </a:cubicBezTo>
                  <a:close/>
                  <a:moveTo>
                    <a:pt x="18" y="8"/>
                  </a:moveTo>
                  <a:cubicBezTo>
                    <a:pt x="38" y="8"/>
                    <a:pt x="38" y="8"/>
                    <a:pt x="38" y="8"/>
                  </a:cubicBezTo>
                  <a:cubicBezTo>
                    <a:pt x="39" y="8"/>
                    <a:pt x="40" y="9"/>
                    <a:pt x="40" y="10"/>
                  </a:cubicBezTo>
                  <a:cubicBezTo>
                    <a:pt x="40" y="11"/>
                    <a:pt x="39" y="12"/>
                    <a:pt x="3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6" y="9"/>
                    <a:pt x="17" y="8"/>
                    <a:pt x="18" y="8"/>
                  </a:cubicBezTo>
                  <a:close/>
                  <a:moveTo>
                    <a:pt x="28" y="90"/>
                  </a:moveTo>
                  <a:cubicBezTo>
                    <a:pt x="26" y="90"/>
                    <a:pt x="24" y="88"/>
                    <a:pt x="24" y="86"/>
                  </a:cubicBezTo>
                  <a:cubicBezTo>
                    <a:pt x="24" y="84"/>
                    <a:pt x="26" y="82"/>
                    <a:pt x="28" y="82"/>
                  </a:cubicBezTo>
                  <a:cubicBezTo>
                    <a:pt x="30" y="82"/>
                    <a:pt x="32" y="84"/>
                    <a:pt x="32" y="86"/>
                  </a:cubicBezTo>
                  <a:cubicBezTo>
                    <a:pt x="32" y="88"/>
                    <a:pt x="30" y="90"/>
                    <a:pt x="28" y="90"/>
                  </a:cubicBezTo>
                  <a:close/>
                  <a:moveTo>
                    <a:pt x="52" y="76"/>
                  </a:moveTo>
                  <a:cubicBezTo>
                    <a:pt x="4" y="76"/>
                    <a:pt x="4" y="76"/>
                    <a:pt x="4" y="76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2" y="20"/>
                    <a:pt x="52" y="20"/>
                    <a:pt x="52" y="20"/>
                  </a:cubicBezTo>
                  <a:lnTo>
                    <a:pt x="52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61" name="Freeform 8">
            <a:extLst>
              <a:ext uri="{FF2B5EF4-FFF2-40B4-BE49-F238E27FC236}">
                <a16:creationId xmlns:a16="http://schemas.microsoft.com/office/drawing/2014/main" id="{C6A84FE0-F968-4DB9-AA82-679C9974D068}"/>
              </a:ext>
            </a:extLst>
          </p:cNvPr>
          <p:cNvSpPr>
            <a:spLocks/>
          </p:cNvSpPr>
          <p:nvPr/>
        </p:nvSpPr>
        <p:spPr bwMode="auto">
          <a:xfrm>
            <a:off x="7418317" y="3212311"/>
            <a:ext cx="366713" cy="365125"/>
          </a:xfrm>
          <a:custGeom>
            <a:avLst/>
            <a:gdLst>
              <a:gd name="T0" fmla="*/ 91 w 98"/>
              <a:gd name="T1" fmla="*/ 66 h 97"/>
              <a:gd name="T2" fmla="*/ 73 w 98"/>
              <a:gd name="T3" fmla="*/ 62 h 97"/>
              <a:gd name="T4" fmla="*/ 60 w 98"/>
              <a:gd name="T5" fmla="*/ 49 h 97"/>
              <a:gd name="T6" fmla="*/ 73 w 98"/>
              <a:gd name="T7" fmla="*/ 36 h 97"/>
              <a:gd name="T8" fmla="*/ 79 w 98"/>
              <a:gd name="T9" fmla="*/ 37 h 97"/>
              <a:gd name="T10" fmla="*/ 91 w 98"/>
              <a:gd name="T11" fmla="*/ 32 h 97"/>
              <a:gd name="T12" fmla="*/ 95 w 98"/>
              <a:gd name="T13" fmla="*/ 13 h 97"/>
              <a:gd name="T14" fmla="*/ 94 w 98"/>
              <a:gd name="T15" fmla="*/ 11 h 97"/>
              <a:gd name="T16" fmla="*/ 92 w 98"/>
              <a:gd name="T17" fmla="*/ 12 h 97"/>
              <a:gd name="T18" fmla="*/ 85 w 98"/>
              <a:gd name="T19" fmla="*/ 19 h 97"/>
              <a:gd name="T20" fmla="*/ 79 w 98"/>
              <a:gd name="T21" fmla="*/ 19 h 97"/>
              <a:gd name="T22" fmla="*/ 79 w 98"/>
              <a:gd name="T23" fmla="*/ 13 h 97"/>
              <a:gd name="T24" fmla="*/ 86 w 98"/>
              <a:gd name="T25" fmla="*/ 6 h 97"/>
              <a:gd name="T26" fmla="*/ 87 w 98"/>
              <a:gd name="T27" fmla="*/ 4 h 97"/>
              <a:gd name="T28" fmla="*/ 86 w 98"/>
              <a:gd name="T29" fmla="*/ 3 h 97"/>
              <a:gd name="T30" fmla="*/ 79 w 98"/>
              <a:gd name="T31" fmla="*/ 1 h 97"/>
              <a:gd name="T32" fmla="*/ 66 w 98"/>
              <a:gd name="T33" fmla="*/ 7 h 97"/>
              <a:gd name="T34" fmla="*/ 62 w 98"/>
              <a:gd name="T35" fmla="*/ 25 h 97"/>
              <a:gd name="T36" fmla="*/ 49 w 98"/>
              <a:gd name="T37" fmla="*/ 38 h 97"/>
              <a:gd name="T38" fmla="*/ 36 w 98"/>
              <a:gd name="T39" fmla="*/ 25 h 97"/>
              <a:gd name="T40" fmla="*/ 32 w 98"/>
              <a:gd name="T41" fmla="*/ 7 h 97"/>
              <a:gd name="T42" fmla="*/ 13 w 98"/>
              <a:gd name="T43" fmla="*/ 3 h 97"/>
              <a:gd name="T44" fmla="*/ 11 w 98"/>
              <a:gd name="T45" fmla="*/ 4 h 97"/>
              <a:gd name="T46" fmla="*/ 12 w 98"/>
              <a:gd name="T47" fmla="*/ 6 h 97"/>
              <a:gd name="T48" fmla="*/ 19 w 98"/>
              <a:gd name="T49" fmla="*/ 13 h 97"/>
              <a:gd name="T50" fmla="*/ 19 w 98"/>
              <a:gd name="T51" fmla="*/ 19 h 97"/>
              <a:gd name="T52" fmla="*/ 13 w 98"/>
              <a:gd name="T53" fmla="*/ 19 h 97"/>
              <a:gd name="T54" fmla="*/ 6 w 98"/>
              <a:gd name="T55" fmla="*/ 12 h 97"/>
              <a:gd name="T56" fmla="*/ 4 w 98"/>
              <a:gd name="T57" fmla="*/ 11 h 97"/>
              <a:gd name="T58" fmla="*/ 3 w 98"/>
              <a:gd name="T59" fmla="*/ 13 h 97"/>
              <a:gd name="T60" fmla="*/ 7 w 98"/>
              <a:gd name="T61" fmla="*/ 32 h 97"/>
              <a:gd name="T62" fmla="*/ 25 w 98"/>
              <a:gd name="T63" fmla="*/ 36 h 97"/>
              <a:gd name="T64" fmla="*/ 38 w 98"/>
              <a:gd name="T65" fmla="*/ 49 h 97"/>
              <a:gd name="T66" fmla="*/ 25 w 98"/>
              <a:gd name="T67" fmla="*/ 62 h 97"/>
              <a:gd name="T68" fmla="*/ 19 w 98"/>
              <a:gd name="T69" fmla="*/ 61 h 97"/>
              <a:gd name="T70" fmla="*/ 7 w 98"/>
              <a:gd name="T71" fmla="*/ 66 h 97"/>
              <a:gd name="T72" fmla="*/ 3 w 98"/>
              <a:gd name="T73" fmla="*/ 86 h 97"/>
              <a:gd name="T74" fmla="*/ 4 w 98"/>
              <a:gd name="T75" fmla="*/ 87 h 97"/>
              <a:gd name="T76" fmla="*/ 6 w 98"/>
              <a:gd name="T77" fmla="*/ 86 h 97"/>
              <a:gd name="T78" fmla="*/ 13 w 98"/>
              <a:gd name="T79" fmla="*/ 79 h 97"/>
              <a:gd name="T80" fmla="*/ 19 w 98"/>
              <a:gd name="T81" fmla="*/ 79 h 97"/>
              <a:gd name="T82" fmla="*/ 19 w 98"/>
              <a:gd name="T83" fmla="*/ 85 h 97"/>
              <a:gd name="T84" fmla="*/ 12 w 98"/>
              <a:gd name="T85" fmla="*/ 92 h 97"/>
              <a:gd name="T86" fmla="*/ 11 w 98"/>
              <a:gd name="T87" fmla="*/ 94 h 97"/>
              <a:gd name="T88" fmla="*/ 13 w 98"/>
              <a:gd name="T89" fmla="*/ 95 h 97"/>
              <a:gd name="T90" fmla="*/ 20 w 98"/>
              <a:gd name="T91" fmla="*/ 97 h 97"/>
              <a:gd name="T92" fmla="*/ 20 w 98"/>
              <a:gd name="T93" fmla="*/ 97 h 97"/>
              <a:gd name="T94" fmla="*/ 32 w 98"/>
              <a:gd name="T95" fmla="*/ 91 h 97"/>
              <a:gd name="T96" fmla="*/ 36 w 98"/>
              <a:gd name="T97" fmla="*/ 73 h 97"/>
              <a:gd name="T98" fmla="*/ 49 w 98"/>
              <a:gd name="T99" fmla="*/ 60 h 97"/>
              <a:gd name="T100" fmla="*/ 62 w 98"/>
              <a:gd name="T101" fmla="*/ 73 h 97"/>
              <a:gd name="T102" fmla="*/ 66 w 98"/>
              <a:gd name="T103" fmla="*/ 91 h 97"/>
              <a:gd name="T104" fmla="*/ 79 w 98"/>
              <a:gd name="T105" fmla="*/ 97 h 97"/>
              <a:gd name="T106" fmla="*/ 86 w 98"/>
              <a:gd name="T107" fmla="*/ 95 h 97"/>
              <a:gd name="T108" fmla="*/ 87 w 98"/>
              <a:gd name="T109" fmla="*/ 94 h 97"/>
              <a:gd name="T110" fmla="*/ 86 w 98"/>
              <a:gd name="T111" fmla="*/ 92 h 97"/>
              <a:gd name="T112" fmla="*/ 79 w 98"/>
              <a:gd name="T113" fmla="*/ 85 h 97"/>
              <a:gd name="T114" fmla="*/ 79 w 98"/>
              <a:gd name="T115" fmla="*/ 79 h 97"/>
              <a:gd name="T116" fmla="*/ 85 w 98"/>
              <a:gd name="T117" fmla="*/ 79 h 97"/>
              <a:gd name="T118" fmla="*/ 92 w 98"/>
              <a:gd name="T119" fmla="*/ 86 h 97"/>
              <a:gd name="T120" fmla="*/ 94 w 98"/>
              <a:gd name="T121" fmla="*/ 87 h 97"/>
              <a:gd name="T122" fmla="*/ 95 w 98"/>
              <a:gd name="T123" fmla="*/ 86 h 97"/>
              <a:gd name="T124" fmla="*/ 91 w 98"/>
              <a:gd name="T125" fmla="*/ 66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8" h="97">
                <a:moveTo>
                  <a:pt x="91" y="66"/>
                </a:moveTo>
                <a:cubicBezTo>
                  <a:pt x="87" y="61"/>
                  <a:pt x="79" y="59"/>
                  <a:pt x="73" y="62"/>
                </a:cubicBezTo>
                <a:cubicBezTo>
                  <a:pt x="60" y="49"/>
                  <a:pt x="60" y="49"/>
                  <a:pt x="60" y="49"/>
                </a:cubicBezTo>
                <a:cubicBezTo>
                  <a:pt x="73" y="36"/>
                  <a:pt x="73" y="36"/>
                  <a:pt x="73" y="36"/>
                </a:cubicBezTo>
                <a:cubicBezTo>
                  <a:pt x="75" y="37"/>
                  <a:pt x="77" y="37"/>
                  <a:pt x="79" y="37"/>
                </a:cubicBezTo>
                <a:cubicBezTo>
                  <a:pt x="84" y="37"/>
                  <a:pt x="88" y="35"/>
                  <a:pt x="91" y="32"/>
                </a:cubicBezTo>
                <a:cubicBezTo>
                  <a:pt x="97" y="27"/>
                  <a:pt x="98" y="19"/>
                  <a:pt x="95" y="13"/>
                </a:cubicBezTo>
                <a:cubicBezTo>
                  <a:pt x="95" y="12"/>
                  <a:pt x="94" y="11"/>
                  <a:pt x="94" y="11"/>
                </a:cubicBezTo>
                <a:cubicBezTo>
                  <a:pt x="93" y="11"/>
                  <a:pt x="92" y="11"/>
                  <a:pt x="92" y="12"/>
                </a:cubicBezTo>
                <a:cubicBezTo>
                  <a:pt x="85" y="19"/>
                  <a:pt x="85" y="19"/>
                  <a:pt x="85" y="19"/>
                </a:cubicBezTo>
                <a:cubicBezTo>
                  <a:pt x="79" y="19"/>
                  <a:pt x="79" y="19"/>
                  <a:pt x="79" y="19"/>
                </a:cubicBezTo>
                <a:cubicBezTo>
                  <a:pt x="79" y="13"/>
                  <a:pt x="79" y="13"/>
                  <a:pt x="79" y="13"/>
                </a:cubicBezTo>
                <a:cubicBezTo>
                  <a:pt x="86" y="6"/>
                  <a:pt x="86" y="6"/>
                  <a:pt x="86" y="6"/>
                </a:cubicBezTo>
                <a:cubicBezTo>
                  <a:pt x="87" y="5"/>
                  <a:pt x="87" y="5"/>
                  <a:pt x="87" y="4"/>
                </a:cubicBezTo>
                <a:cubicBezTo>
                  <a:pt x="87" y="4"/>
                  <a:pt x="86" y="3"/>
                  <a:pt x="86" y="3"/>
                </a:cubicBezTo>
                <a:cubicBezTo>
                  <a:pt x="83" y="2"/>
                  <a:pt x="81" y="1"/>
                  <a:pt x="79" y="1"/>
                </a:cubicBezTo>
                <a:cubicBezTo>
                  <a:pt x="74" y="1"/>
                  <a:pt x="69" y="3"/>
                  <a:pt x="66" y="7"/>
                </a:cubicBezTo>
                <a:cubicBezTo>
                  <a:pt x="61" y="11"/>
                  <a:pt x="59" y="19"/>
                  <a:pt x="62" y="25"/>
                </a:cubicBezTo>
                <a:cubicBezTo>
                  <a:pt x="49" y="38"/>
                  <a:pt x="49" y="38"/>
                  <a:pt x="49" y="38"/>
                </a:cubicBezTo>
                <a:cubicBezTo>
                  <a:pt x="36" y="25"/>
                  <a:pt x="36" y="25"/>
                  <a:pt x="36" y="25"/>
                </a:cubicBezTo>
                <a:cubicBezTo>
                  <a:pt x="39" y="19"/>
                  <a:pt x="37" y="11"/>
                  <a:pt x="32" y="7"/>
                </a:cubicBezTo>
                <a:cubicBezTo>
                  <a:pt x="27" y="1"/>
                  <a:pt x="19" y="0"/>
                  <a:pt x="13" y="3"/>
                </a:cubicBezTo>
                <a:cubicBezTo>
                  <a:pt x="12" y="3"/>
                  <a:pt x="11" y="4"/>
                  <a:pt x="11" y="4"/>
                </a:cubicBezTo>
                <a:cubicBezTo>
                  <a:pt x="11" y="5"/>
                  <a:pt x="11" y="6"/>
                  <a:pt x="12" y="6"/>
                </a:cubicBezTo>
                <a:cubicBezTo>
                  <a:pt x="19" y="13"/>
                  <a:pt x="19" y="13"/>
                  <a:pt x="19" y="13"/>
                </a:cubicBezTo>
                <a:cubicBezTo>
                  <a:pt x="19" y="19"/>
                  <a:pt x="19" y="19"/>
                  <a:pt x="19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11"/>
                  <a:pt x="5" y="11"/>
                  <a:pt x="4" y="11"/>
                </a:cubicBezTo>
                <a:cubicBezTo>
                  <a:pt x="4" y="11"/>
                  <a:pt x="3" y="12"/>
                  <a:pt x="3" y="13"/>
                </a:cubicBezTo>
                <a:cubicBezTo>
                  <a:pt x="0" y="19"/>
                  <a:pt x="1" y="27"/>
                  <a:pt x="7" y="32"/>
                </a:cubicBezTo>
                <a:cubicBezTo>
                  <a:pt x="11" y="37"/>
                  <a:pt x="19" y="39"/>
                  <a:pt x="25" y="36"/>
                </a:cubicBezTo>
                <a:cubicBezTo>
                  <a:pt x="38" y="49"/>
                  <a:pt x="38" y="49"/>
                  <a:pt x="38" y="49"/>
                </a:cubicBezTo>
                <a:cubicBezTo>
                  <a:pt x="25" y="62"/>
                  <a:pt x="25" y="62"/>
                  <a:pt x="25" y="62"/>
                </a:cubicBezTo>
                <a:cubicBezTo>
                  <a:pt x="23" y="61"/>
                  <a:pt x="21" y="61"/>
                  <a:pt x="19" y="61"/>
                </a:cubicBezTo>
                <a:cubicBezTo>
                  <a:pt x="14" y="61"/>
                  <a:pt x="10" y="63"/>
                  <a:pt x="7" y="66"/>
                </a:cubicBezTo>
                <a:cubicBezTo>
                  <a:pt x="1" y="71"/>
                  <a:pt x="0" y="79"/>
                  <a:pt x="3" y="86"/>
                </a:cubicBezTo>
                <a:cubicBezTo>
                  <a:pt x="3" y="86"/>
                  <a:pt x="4" y="87"/>
                  <a:pt x="4" y="87"/>
                </a:cubicBezTo>
                <a:cubicBezTo>
                  <a:pt x="5" y="87"/>
                  <a:pt x="6" y="87"/>
                  <a:pt x="6" y="86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9"/>
                  <a:pt x="19" y="79"/>
                  <a:pt x="19" y="79"/>
                </a:cubicBezTo>
                <a:cubicBezTo>
                  <a:pt x="19" y="85"/>
                  <a:pt x="19" y="85"/>
                  <a:pt x="19" y="85"/>
                </a:cubicBezTo>
                <a:cubicBezTo>
                  <a:pt x="12" y="92"/>
                  <a:pt x="12" y="92"/>
                  <a:pt x="12" y="92"/>
                </a:cubicBezTo>
                <a:cubicBezTo>
                  <a:pt x="11" y="92"/>
                  <a:pt x="11" y="93"/>
                  <a:pt x="11" y="94"/>
                </a:cubicBezTo>
                <a:cubicBezTo>
                  <a:pt x="11" y="94"/>
                  <a:pt x="12" y="95"/>
                  <a:pt x="13" y="95"/>
                </a:cubicBezTo>
                <a:cubicBezTo>
                  <a:pt x="15" y="96"/>
                  <a:pt x="17" y="97"/>
                  <a:pt x="20" y="97"/>
                </a:cubicBezTo>
                <a:cubicBezTo>
                  <a:pt x="20" y="97"/>
                  <a:pt x="20" y="97"/>
                  <a:pt x="20" y="97"/>
                </a:cubicBezTo>
                <a:cubicBezTo>
                  <a:pt x="24" y="97"/>
                  <a:pt x="29" y="95"/>
                  <a:pt x="32" y="91"/>
                </a:cubicBezTo>
                <a:cubicBezTo>
                  <a:pt x="37" y="87"/>
                  <a:pt x="39" y="79"/>
                  <a:pt x="36" y="73"/>
                </a:cubicBezTo>
                <a:cubicBezTo>
                  <a:pt x="49" y="60"/>
                  <a:pt x="49" y="60"/>
                  <a:pt x="49" y="60"/>
                </a:cubicBezTo>
                <a:cubicBezTo>
                  <a:pt x="62" y="73"/>
                  <a:pt x="62" y="73"/>
                  <a:pt x="62" y="73"/>
                </a:cubicBezTo>
                <a:cubicBezTo>
                  <a:pt x="59" y="79"/>
                  <a:pt x="61" y="87"/>
                  <a:pt x="66" y="91"/>
                </a:cubicBezTo>
                <a:cubicBezTo>
                  <a:pt x="69" y="95"/>
                  <a:pt x="74" y="97"/>
                  <a:pt x="79" y="97"/>
                </a:cubicBezTo>
                <a:cubicBezTo>
                  <a:pt x="81" y="97"/>
                  <a:pt x="83" y="96"/>
                  <a:pt x="86" y="95"/>
                </a:cubicBezTo>
                <a:cubicBezTo>
                  <a:pt x="86" y="95"/>
                  <a:pt x="87" y="94"/>
                  <a:pt x="87" y="94"/>
                </a:cubicBezTo>
                <a:cubicBezTo>
                  <a:pt x="87" y="93"/>
                  <a:pt x="87" y="92"/>
                  <a:pt x="86" y="92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79"/>
                  <a:pt x="79" y="79"/>
                  <a:pt x="7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92" y="86"/>
                  <a:pt x="92" y="86"/>
                  <a:pt x="92" y="86"/>
                </a:cubicBezTo>
                <a:cubicBezTo>
                  <a:pt x="92" y="87"/>
                  <a:pt x="93" y="87"/>
                  <a:pt x="94" y="87"/>
                </a:cubicBezTo>
                <a:cubicBezTo>
                  <a:pt x="94" y="87"/>
                  <a:pt x="95" y="86"/>
                  <a:pt x="95" y="86"/>
                </a:cubicBezTo>
                <a:cubicBezTo>
                  <a:pt x="98" y="79"/>
                  <a:pt x="97" y="71"/>
                  <a:pt x="91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62" name="Freeform 18">
            <a:extLst>
              <a:ext uri="{FF2B5EF4-FFF2-40B4-BE49-F238E27FC236}">
                <a16:creationId xmlns:a16="http://schemas.microsoft.com/office/drawing/2014/main" id="{0EF475B7-20C4-4A58-99F7-2C2DDB7E2FC1}"/>
              </a:ext>
            </a:extLst>
          </p:cNvPr>
          <p:cNvSpPr>
            <a:spLocks noEditPoints="1"/>
          </p:cNvSpPr>
          <p:nvPr/>
        </p:nvSpPr>
        <p:spPr bwMode="auto">
          <a:xfrm>
            <a:off x="7476644" y="4235757"/>
            <a:ext cx="360363" cy="363538"/>
          </a:xfrm>
          <a:custGeom>
            <a:avLst/>
            <a:gdLst>
              <a:gd name="T0" fmla="*/ 94 w 96"/>
              <a:gd name="T1" fmla="*/ 0 h 96"/>
              <a:gd name="T2" fmla="*/ 2 w 96"/>
              <a:gd name="T3" fmla="*/ 0 h 96"/>
              <a:gd name="T4" fmla="*/ 0 w 96"/>
              <a:gd name="T5" fmla="*/ 2 h 96"/>
              <a:gd name="T6" fmla="*/ 0 w 96"/>
              <a:gd name="T7" fmla="*/ 94 h 96"/>
              <a:gd name="T8" fmla="*/ 2 w 96"/>
              <a:gd name="T9" fmla="*/ 96 h 96"/>
              <a:gd name="T10" fmla="*/ 94 w 96"/>
              <a:gd name="T11" fmla="*/ 96 h 96"/>
              <a:gd name="T12" fmla="*/ 96 w 96"/>
              <a:gd name="T13" fmla="*/ 94 h 96"/>
              <a:gd name="T14" fmla="*/ 96 w 96"/>
              <a:gd name="T15" fmla="*/ 2 h 96"/>
              <a:gd name="T16" fmla="*/ 94 w 96"/>
              <a:gd name="T17" fmla="*/ 0 h 96"/>
              <a:gd name="T18" fmla="*/ 43 w 96"/>
              <a:gd name="T19" fmla="*/ 55 h 96"/>
              <a:gd name="T20" fmla="*/ 23 w 96"/>
              <a:gd name="T21" fmla="*/ 75 h 96"/>
              <a:gd name="T22" fmla="*/ 22 w 96"/>
              <a:gd name="T23" fmla="*/ 76 h 96"/>
              <a:gd name="T24" fmla="*/ 21 w 96"/>
              <a:gd name="T25" fmla="*/ 75 h 96"/>
              <a:gd name="T26" fmla="*/ 13 w 96"/>
              <a:gd name="T27" fmla="*/ 67 h 96"/>
              <a:gd name="T28" fmla="*/ 13 w 96"/>
              <a:gd name="T29" fmla="*/ 65 h 96"/>
              <a:gd name="T30" fmla="*/ 15 w 96"/>
              <a:gd name="T31" fmla="*/ 65 h 96"/>
              <a:gd name="T32" fmla="*/ 22 w 96"/>
              <a:gd name="T33" fmla="*/ 71 h 96"/>
              <a:gd name="T34" fmla="*/ 41 w 96"/>
              <a:gd name="T35" fmla="*/ 53 h 96"/>
              <a:gd name="T36" fmla="*/ 43 w 96"/>
              <a:gd name="T37" fmla="*/ 53 h 96"/>
              <a:gd name="T38" fmla="*/ 43 w 96"/>
              <a:gd name="T39" fmla="*/ 55 h 96"/>
              <a:gd name="T40" fmla="*/ 43 w 96"/>
              <a:gd name="T41" fmla="*/ 17 h 96"/>
              <a:gd name="T42" fmla="*/ 23 w 96"/>
              <a:gd name="T43" fmla="*/ 37 h 96"/>
              <a:gd name="T44" fmla="*/ 22 w 96"/>
              <a:gd name="T45" fmla="*/ 38 h 96"/>
              <a:gd name="T46" fmla="*/ 21 w 96"/>
              <a:gd name="T47" fmla="*/ 37 h 96"/>
              <a:gd name="T48" fmla="*/ 13 w 96"/>
              <a:gd name="T49" fmla="*/ 29 h 96"/>
              <a:gd name="T50" fmla="*/ 13 w 96"/>
              <a:gd name="T51" fmla="*/ 27 h 96"/>
              <a:gd name="T52" fmla="*/ 15 w 96"/>
              <a:gd name="T53" fmla="*/ 27 h 96"/>
              <a:gd name="T54" fmla="*/ 22 w 96"/>
              <a:gd name="T55" fmla="*/ 33 h 96"/>
              <a:gd name="T56" fmla="*/ 41 w 96"/>
              <a:gd name="T57" fmla="*/ 15 h 96"/>
              <a:gd name="T58" fmla="*/ 43 w 96"/>
              <a:gd name="T59" fmla="*/ 15 h 96"/>
              <a:gd name="T60" fmla="*/ 43 w 96"/>
              <a:gd name="T61" fmla="*/ 17 h 96"/>
              <a:gd name="T62" fmla="*/ 82 w 96"/>
              <a:gd name="T63" fmla="*/ 72 h 96"/>
              <a:gd name="T64" fmla="*/ 50 w 96"/>
              <a:gd name="T65" fmla="*/ 72 h 96"/>
              <a:gd name="T66" fmla="*/ 48 w 96"/>
              <a:gd name="T67" fmla="*/ 70 h 96"/>
              <a:gd name="T68" fmla="*/ 50 w 96"/>
              <a:gd name="T69" fmla="*/ 68 h 96"/>
              <a:gd name="T70" fmla="*/ 82 w 96"/>
              <a:gd name="T71" fmla="*/ 68 h 96"/>
              <a:gd name="T72" fmla="*/ 84 w 96"/>
              <a:gd name="T73" fmla="*/ 70 h 96"/>
              <a:gd name="T74" fmla="*/ 82 w 96"/>
              <a:gd name="T75" fmla="*/ 72 h 96"/>
              <a:gd name="T76" fmla="*/ 82 w 96"/>
              <a:gd name="T77" fmla="*/ 36 h 96"/>
              <a:gd name="T78" fmla="*/ 50 w 96"/>
              <a:gd name="T79" fmla="*/ 36 h 96"/>
              <a:gd name="T80" fmla="*/ 48 w 96"/>
              <a:gd name="T81" fmla="*/ 34 h 96"/>
              <a:gd name="T82" fmla="*/ 50 w 96"/>
              <a:gd name="T83" fmla="*/ 32 h 96"/>
              <a:gd name="T84" fmla="*/ 82 w 96"/>
              <a:gd name="T85" fmla="*/ 32 h 96"/>
              <a:gd name="T86" fmla="*/ 84 w 96"/>
              <a:gd name="T87" fmla="*/ 34 h 96"/>
              <a:gd name="T88" fmla="*/ 82 w 96"/>
              <a:gd name="T89" fmla="*/ 3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6" h="96">
                <a:moveTo>
                  <a:pt x="94" y="0"/>
                </a:moveTo>
                <a:cubicBezTo>
                  <a:pt x="2" y="0"/>
                  <a:pt x="2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5"/>
                  <a:pt x="1" y="96"/>
                  <a:pt x="2" y="96"/>
                </a:cubicBezTo>
                <a:cubicBezTo>
                  <a:pt x="94" y="96"/>
                  <a:pt x="94" y="96"/>
                  <a:pt x="94" y="96"/>
                </a:cubicBezTo>
                <a:cubicBezTo>
                  <a:pt x="95" y="96"/>
                  <a:pt x="96" y="95"/>
                  <a:pt x="96" y="94"/>
                </a:cubicBezTo>
                <a:cubicBezTo>
                  <a:pt x="96" y="2"/>
                  <a:pt x="96" y="2"/>
                  <a:pt x="96" y="2"/>
                </a:cubicBezTo>
                <a:cubicBezTo>
                  <a:pt x="96" y="1"/>
                  <a:pt x="95" y="0"/>
                  <a:pt x="94" y="0"/>
                </a:cubicBezTo>
                <a:close/>
                <a:moveTo>
                  <a:pt x="43" y="55"/>
                </a:moveTo>
                <a:cubicBezTo>
                  <a:pt x="23" y="75"/>
                  <a:pt x="23" y="75"/>
                  <a:pt x="23" y="75"/>
                </a:cubicBezTo>
                <a:cubicBezTo>
                  <a:pt x="23" y="76"/>
                  <a:pt x="23" y="76"/>
                  <a:pt x="22" y="76"/>
                </a:cubicBezTo>
                <a:cubicBezTo>
                  <a:pt x="21" y="76"/>
                  <a:pt x="21" y="76"/>
                  <a:pt x="21" y="75"/>
                </a:cubicBezTo>
                <a:cubicBezTo>
                  <a:pt x="13" y="67"/>
                  <a:pt x="13" y="67"/>
                  <a:pt x="13" y="67"/>
                </a:cubicBezTo>
                <a:cubicBezTo>
                  <a:pt x="12" y="67"/>
                  <a:pt x="12" y="65"/>
                  <a:pt x="13" y="65"/>
                </a:cubicBezTo>
                <a:cubicBezTo>
                  <a:pt x="13" y="64"/>
                  <a:pt x="15" y="64"/>
                  <a:pt x="15" y="65"/>
                </a:cubicBezTo>
                <a:cubicBezTo>
                  <a:pt x="22" y="71"/>
                  <a:pt x="22" y="71"/>
                  <a:pt x="22" y="71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2"/>
                  <a:pt x="43" y="52"/>
                  <a:pt x="43" y="53"/>
                </a:cubicBezTo>
                <a:cubicBezTo>
                  <a:pt x="44" y="53"/>
                  <a:pt x="44" y="55"/>
                  <a:pt x="43" y="55"/>
                </a:cubicBezTo>
                <a:close/>
                <a:moveTo>
                  <a:pt x="43" y="1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8"/>
                  <a:pt x="23" y="38"/>
                  <a:pt x="22" y="38"/>
                </a:cubicBezTo>
                <a:cubicBezTo>
                  <a:pt x="21" y="38"/>
                  <a:pt x="21" y="38"/>
                  <a:pt x="21" y="37"/>
                </a:cubicBezTo>
                <a:cubicBezTo>
                  <a:pt x="13" y="29"/>
                  <a:pt x="13" y="29"/>
                  <a:pt x="13" y="29"/>
                </a:cubicBezTo>
                <a:cubicBezTo>
                  <a:pt x="12" y="29"/>
                  <a:pt x="12" y="27"/>
                  <a:pt x="13" y="27"/>
                </a:cubicBezTo>
                <a:cubicBezTo>
                  <a:pt x="13" y="26"/>
                  <a:pt x="15" y="26"/>
                  <a:pt x="15" y="27"/>
                </a:cubicBezTo>
                <a:cubicBezTo>
                  <a:pt x="22" y="33"/>
                  <a:pt x="22" y="33"/>
                  <a:pt x="22" y="3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4"/>
                  <a:pt x="43" y="14"/>
                  <a:pt x="43" y="15"/>
                </a:cubicBezTo>
                <a:cubicBezTo>
                  <a:pt x="44" y="15"/>
                  <a:pt x="44" y="17"/>
                  <a:pt x="43" y="17"/>
                </a:cubicBezTo>
                <a:close/>
                <a:moveTo>
                  <a:pt x="82" y="72"/>
                </a:moveTo>
                <a:cubicBezTo>
                  <a:pt x="50" y="72"/>
                  <a:pt x="50" y="72"/>
                  <a:pt x="50" y="72"/>
                </a:cubicBezTo>
                <a:cubicBezTo>
                  <a:pt x="49" y="72"/>
                  <a:pt x="48" y="71"/>
                  <a:pt x="48" y="70"/>
                </a:cubicBezTo>
                <a:cubicBezTo>
                  <a:pt x="48" y="69"/>
                  <a:pt x="49" y="68"/>
                  <a:pt x="50" y="68"/>
                </a:cubicBezTo>
                <a:cubicBezTo>
                  <a:pt x="82" y="68"/>
                  <a:pt x="82" y="68"/>
                  <a:pt x="82" y="68"/>
                </a:cubicBezTo>
                <a:cubicBezTo>
                  <a:pt x="83" y="68"/>
                  <a:pt x="84" y="69"/>
                  <a:pt x="84" y="70"/>
                </a:cubicBezTo>
                <a:cubicBezTo>
                  <a:pt x="84" y="71"/>
                  <a:pt x="83" y="72"/>
                  <a:pt x="82" y="72"/>
                </a:cubicBezTo>
                <a:close/>
                <a:moveTo>
                  <a:pt x="82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8" y="35"/>
                  <a:pt x="48" y="34"/>
                </a:cubicBezTo>
                <a:cubicBezTo>
                  <a:pt x="48" y="33"/>
                  <a:pt x="49" y="32"/>
                  <a:pt x="50" y="32"/>
                </a:cubicBezTo>
                <a:cubicBezTo>
                  <a:pt x="82" y="32"/>
                  <a:pt x="82" y="32"/>
                  <a:pt x="82" y="32"/>
                </a:cubicBezTo>
                <a:cubicBezTo>
                  <a:pt x="83" y="32"/>
                  <a:pt x="84" y="33"/>
                  <a:pt x="84" y="34"/>
                </a:cubicBezTo>
                <a:cubicBezTo>
                  <a:pt x="84" y="35"/>
                  <a:pt x="83" y="36"/>
                  <a:pt x="82" y="3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68006B5B-22CF-4602-8400-982A414C5C5D}"/>
              </a:ext>
            </a:extLst>
          </p:cNvPr>
          <p:cNvGrpSpPr/>
          <p:nvPr/>
        </p:nvGrpSpPr>
        <p:grpSpPr>
          <a:xfrm>
            <a:off x="7365736" y="5319062"/>
            <a:ext cx="360363" cy="368300"/>
            <a:chOff x="3035300" y="3243263"/>
            <a:chExt cx="360363" cy="3683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grpSpPr>
        <p:sp>
          <p:nvSpPr>
            <p:cNvPr id="164" name="Freeform 5">
              <a:extLst>
                <a:ext uri="{FF2B5EF4-FFF2-40B4-BE49-F238E27FC236}">
                  <a16:creationId xmlns:a16="http://schemas.microsoft.com/office/drawing/2014/main" id="{9CF672D4-0EC2-448C-9A50-001638D593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243263"/>
              <a:ext cx="244475" cy="247650"/>
            </a:xfrm>
            <a:custGeom>
              <a:avLst/>
              <a:gdLst>
                <a:gd name="T0" fmla="*/ 64 w 65"/>
                <a:gd name="T1" fmla="*/ 1 h 64"/>
                <a:gd name="T2" fmla="*/ 62 w 65"/>
                <a:gd name="T3" fmla="*/ 0 h 64"/>
                <a:gd name="T4" fmla="*/ 40 w 65"/>
                <a:gd name="T5" fmla="*/ 8 h 64"/>
                <a:gd name="T6" fmla="*/ 0 w 65"/>
                <a:gd name="T7" fmla="*/ 47 h 64"/>
                <a:gd name="T8" fmla="*/ 17 w 65"/>
                <a:gd name="T9" fmla="*/ 64 h 64"/>
                <a:gd name="T10" fmla="*/ 57 w 65"/>
                <a:gd name="T11" fmla="*/ 25 h 64"/>
                <a:gd name="T12" fmla="*/ 65 w 65"/>
                <a:gd name="T13" fmla="*/ 2 h 64"/>
                <a:gd name="T14" fmla="*/ 64 w 65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61" y="0"/>
                    <a:pt x="45" y="3"/>
                    <a:pt x="40" y="8"/>
                  </a:cubicBezTo>
                  <a:cubicBezTo>
                    <a:pt x="38" y="10"/>
                    <a:pt x="13" y="35"/>
                    <a:pt x="0" y="47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2" y="20"/>
                    <a:pt x="64" y="4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5" name="Freeform 6">
              <a:extLst>
                <a:ext uri="{FF2B5EF4-FFF2-40B4-BE49-F238E27FC236}">
                  <a16:creationId xmlns:a16="http://schemas.microsoft.com/office/drawing/2014/main" id="{DACC3F31-3888-43BD-ABAB-BC1D14A8C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3436938"/>
              <a:ext cx="82550" cy="85725"/>
            </a:xfrm>
            <a:custGeom>
              <a:avLst/>
              <a:gdLst>
                <a:gd name="T0" fmla="*/ 22 w 22"/>
                <a:gd name="T1" fmla="*/ 17 h 22"/>
                <a:gd name="T2" fmla="*/ 5 w 22"/>
                <a:gd name="T3" fmla="*/ 0 h 22"/>
                <a:gd name="T4" fmla="*/ 0 w 22"/>
                <a:gd name="T5" fmla="*/ 4 h 22"/>
                <a:gd name="T6" fmla="*/ 0 w 22"/>
                <a:gd name="T7" fmla="*/ 7 h 22"/>
                <a:gd name="T8" fmla="*/ 15 w 22"/>
                <a:gd name="T9" fmla="*/ 21 h 22"/>
                <a:gd name="T10" fmla="*/ 16 w 22"/>
                <a:gd name="T11" fmla="*/ 22 h 22"/>
                <a:gd name="T12" fmla="*/ 17 w 22"/>
                <a:gd name="T13" fmla="*/ 21 h 22"/>
                <a:gd name="T14" fmla="*/ 22 w 22"/>
                <a:gd name="T15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22" y="1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6" y="22"/>
                    <a:pt x="17" y="22"/>
                    <a:pt x="17" y="21"/>
                  </a:cubicBezTo>
                  <a:lnTo>
                    <a:pt x="2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6" name="Freeform 7">
              <a:extLst>
                <a:ext uri="{FF2B5EF4-FFF2-40B4-BE49-F238E27FC236}">
                  <a16:creationId xmlns:a16="http://schemas.microsoft.com/office/drawing/2014/main" id="{4ACC8BB0-7643-40F9-8B8A-463C753B7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113" y="3455988"/>
              <a:ext cx="93663" cy="155575"/>
            </a:xfrm>
            <a:custGeom>
              <a:avLst/>
              <a:gdLst>
                <a:gd name="T0" fmla="*/ 25 w 25"/>
                <a:gd name="T1" fmla="*/ 2 h 40"/>
                <a:gd name="T2" fmla="*/ 23 w 25"/>
                <a:gd name="T3" fmla="*/ 0 h 40"/>
                <a:gd name="T4" fmla="*/ 21 w 25"/>
                <a:gd name="T5" fmla="*/ 1 h 40"/>
                <a:gd name="T6" fmla="*/ 3 w 25"/>
                <a:gd name="T7" fmla="*/ 19 h 40"/>
                <a:gd name="T8" fmla="*/ 2 w 25"/>
                <a:gd name="T9" fmla="*/ 20 h 40"/>
                <a:gd name="T10" fmla="*/ 0 w 25"/>
                <a:gd name="T11" fmla="*/ 38 h 40"/>
                <a:gd name="T12" fmla="*/ 1 w 25"/>
                <a:gd name="T13" fmla="*/ 40 h 40"/>
                <a:gd name="T14" fmla="*/ 2 w 25"/>
                <a:gd name="T15" fmla="*/ 40 h 40"/>
                <a:gd name="T16" fmla="*/ 3 w 25"/>
                <a:gd name="T17" fmla="*/ 40 h 40"/>
                <a:gd name="T18" fmla="*/ 18 w 25"/>
                <a:gd name="T19" fmla="*/ 25 h 40"/>
                <a:gd name="T20" fmla="*/ 24 w 25"/>
                <a:gd name="T21" fmla="*/ 16 h 40"/>
                <a:gd name="T22" fmla="*/ 25 w 25"/>
                <a:gd name="T23" fmla="*/ 4 h 40"/>
                <a:gd name="T24" fmla="*/ 25 w 25"/>
                <a:gd name="T2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40">
                  <a:moveTo>
                    <a:pt x="25" y="2"/>
                  </a:move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2" y="0"/>
                    <a:pt x="21" y="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23" y="19"/>
                    <a:pt x="24" y="16"/>
                  </a:cubicBezTo>
                  <a:cubicBezTo>
                    <a:pt x="25" y="12"/>
                    <a:pt x="25" y="7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7" name="Freeform 8">
              <a:extLst>
                <a:ext uri="{FF2B5EF4-FFF2-40B4-BE49-F238E27FC236}">
                  <a16:creationId xmlns:a16="http://schemas.microsoft.com/office/drawing/2014/main" id="{132C9347-390A-44D0-945D-CE088A9A6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0" y="3359151"/>
              <a:ext cx="153988" cy="101600"/>
            </a:xfrm>
            <a:custGeom>
              <a:avLst/>
              <a:gdLst>
                <a:gd name="T0" fmla="*/ 22 w 41"/>
                <a:gd name="T1" fmla="*/ 22 h 26"/>
                <a:gd name="T2" fmla="*/ 40 w 41"/>
                <a:gd name="T3" fmla="*/ 4 h 26"/>
                <a:gd name="T4" fmla="*/ 41 w 41"/>
                <a:gd name="T5" fmla="*/ 2 h 26"/>
                <a:gd name="T6" fmla="*/ 39 w 41"/>
                <a:gd name="T7" fmla="*/ 0 h 26"/>
                <a:gd name="T8" fmla="*/ 24 w 41"/>
                <a:gd name="T9" fmla="*/ 2 h 26"/>
                <a:gd name="T10" fmla="*/ 15 w 41"/>
                <a:gd name="T11" fmla="*/ 8 h 26"/>
                <a:gd name="T12" fmla="*/ 1 w 41"/>
                <a:gd name="T13" fmla="*/ 22 h 26"/>
                <a:gd name="T14" fmla="*/ 1 w 41"/>
                <a:gd name="T15" fmla="*/ 25 h 26"/>
                <a:gd name="T16" fmla="*/ 2 w 41"/>
                <a:gd name="T17" fmla="*/ 26 h 26"/>
                <a:gd name="T18" fmla="*/ 3 w 41"/>
                <a:gd name="T19" fmla="*/ 26 h 26"/>
                <a:gd name="T20" fmla="*/ 21 w 41"/>
                <a:gd name="T21" fmla="*/ 23 h 26"/>
                <a:gd name="T22" fmla="*/ 22 w 41"/>
                <a:gd name="T2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6">
                  <a:moveTo>
                    <a:pt x="22" y="22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3"/>
                    <a:pt x="41" y="2"/>
                  </a:cubicBezTo>
                  <a:cubicBezTo>
                    <a:pt x="41" y="2"/>
                    <a:pt x="41" y="0"/>
                    <a:pt x="39" y="0"/>
                  </a:cubicBezTo>
                  <a:cubicBezTo>
                    <a:pt x="37" y="0"/>
                    <a:pt x="28" y="1"/>
                    <a:pt x="24" y="2"/>
                  </a:cubicBezTo>
                  <a:cubicBezTo>
                    <a:pt x="21" y="3"/>
                    <a:pt x="17" y="6"/>
                    <a:pt x="15" y="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8" name="Freeform 9">
              <a:extLst>
                <a:ext uri="{FF2B5EF4-FFF2-40B4-BE49-F238E27FC236}">
                  <a16:creationId xmlns:a16="http://schemas.microsoft.com/office/drawing/2014/main" id="{2882D5A4-33F0-4752-BB98-17F550646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350" y="3475038"/>
              <a:ext cx="115888" cy="115888"/>
            </a:xfrm>
            <a:custGeom>
              <a:avLst/>
              <a:gdLst>
                <a:gd name="T0" fmla="*/ 22 w 31"/>
                <a:gd name="T1" fmla="*/ 3 h 30"/>
                <a:gd name="T2" fmla="*/ 9 w 31"/>
                <a:gd name="T3" fmla="*/ 4 h 30"/>
                <a:gd name="T4" fmla="*/ 0 w 31"/>
                <a:gd name="T5" fmla="*/ 28 h 30"/>
                <a:gd name="T6" fmla="*/ 1 w 31"/>
                <a:gd name="T7" fmla="*/ 30 h 30"/>
                <a:gd name="T8" fmla="*/ 2 w 31"/>
                <a:gd name="T9" fmla="*/ 30 h 30"/>
                <a:gd name="T10" fmla="*/ 3 w 31"/>
                <a:gd name="T11" fmla="*/ 30 h 30"/>
                <a:gd name="T12" fmla="*/ 26 w 31"/>
                <a:gd name="T13" fmla="*/ 21 h 30"/>
                <a:gd name="T14" fmla="*/ 28 w 31"/>
                <a:gd name="T15" fmla="*/ 8 h 30"/>
                <a:gd name="T16" fmla="*/ 22 w 31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22" y="3"/>
                  </a:moveTo>
                  <a:cubicBezTo>
                    <a:pt x="19" y="0"/>
                    <a:pt x="14" y="0"/>
                    <a:pt x="9" y="4"/>
                  </a:cubicBezTo>
                  <a:cubicBezTo>
                    <a:pt x="5" y="8"/>
                    <a:pt x="1" y="26"/>
                    <a:pt x="0" y="28"/>
                  </a:cubicBezTo>
                  <a:cubicBezTo>
                    <a:pt x="0" y="29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0"/>
                    <a:pt x="22" y="25"/>
                    <a:pt x="26" y="21"/>
                  </a:cubicBezTo>
                  <a:cubicBezTo>
                    <a:pt x="31" y="17"/>
                    <a:pt x="31" y="12"/>
                    <a:pt x="28" y="8"/>
                  </a:cubicBez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293373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402E-115B-46FF-AB39-DD24FA86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8F6BD4-3973-441B-99ED-01390BD2D25F}"/>
              </a:ext>
            </a:extLst>
          </p:cNvPr>
          <p:cNvGrpSpPr/>
          <p:nvPr/>
        </p:nvGrpSpPr>
        <p:grpSpPr>
          <a:xfrm>
            <a:off x="770107" y="1334312"/>
            <a:ext cx="2198100" cy="4739420"/>
            <a:chOff x="571501" y="1295401"/>
            <a:chExt cx="2279486" cy="4914899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304FA0B-6EDF-445F-928E-7547B93D5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DD7ED914-EF8D-4A7C-A474-997143340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C07818E0-1F24-4494-94E8-6B8D22EB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3E5884-CCAF-4EB5-BD8A-6E9C7F1BA4CB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B3AF6BA-CEE2-49F7-ACC4-1CD35ADD7111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140504C-9695-490C-B676-1C186A41192B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26C5E0-30C5-4A97-92EF-C0F6579211D5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E05D6-87A8-4D45-8882-6AB80EDA1CC4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8263E5-EF24-46C4-A141-C2C76315F833}"/>
              </a:ext>
            </a:extLst>
          </p:cNvPr>
          <p:cNvGrpSpPr/>
          <p:nvPr/>
        </p:nvGrpSpPr>
        <p:grpSpPr>
          <a:xfrm>
            <a:off x="3613403" y="1334312"/>
            <a:ext cx="2198100" cy="4739420"/>
            <a:chOff x="571501" y="1295401"/>
            <a:chExt cx="2279486" cy="4914899"/>
          </a:xfrm>
        </p:grpSpPr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6E32591-DA65-48BB-9B9C-40E3EE31C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B659F64C-BF5E-447A-9BEA-C2F535F21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39D5538A-7F41-486F-92F1-59181978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31F5F3-E1E1-44F0-B405-7A85AFEF2D8B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37557F7-896B-45AA-84F2-A4FD3E9E6171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C6D69D-27C7-469B-A3A2-387B88A65D8B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16E36CA-7C7F-4098-80BC-6F9F70F66E93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488194-6B1A-4F8A-89C5-E80A15A145D6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251A10-3163-491A-B7C3-06841A5B67B9}"/>
              </a:ext>
            </a:extLst>
          </p:cNvPr>
          <p:cNvGrpSpPr/>
          <p:nvPr/>
        </p:nvGrpSpPr>
        <p:grpSpPr>
          <a:xfrm>
            <a:off x="6456699" y="1334312"/>
            <a:ext cx="2198100" cy="4739420"/>
            <a:chOff x="571501" y="1295401"/>
            <a:chExt cx="2279486" cy="4914899"/>
          </a:xfrm>
        </p:grpSpPr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9E3F7734-33BF-424B-8F43-B46C40B60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51D5E32A-8268-47D0-8CDB-D1E00B6D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50B5B2D0-E618-4840-ADFB-4D20298E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BB7A761-25AB-4C73-A0F8-C4767C9D2EC6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BBA3919-B832-4FF9-89EB-967C37BE6B1C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F8481A-47AF-49B0-8D46-47E2941E77CE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A25BF9-9F42-4F27-8D87-11880A3840CB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E174FC-5D20-4F4E-952A-E32A9B5941A4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231914-7591-42A4-AC05-D89DF7444CEE}"/>
              </a:ext>
            </a:extLst>
          </p:cNvPr>
          <p:cNvGrpSpPr/>
          <p:nvPr/>
        </p:nvGrpSpPr>
        <p:grpSpPr>
          <a:xfrm>
            <a:off x="9299995" y="1334312"/>
            <a:ext cx="2198100" cy="4739420"/>
            <a:chOff x="571501" y="1295401"/>
            <a:chExt cx="2279486" cy="4914899"/>
          </a:xfrm>
        </p:grpSpPr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22D49922-44D2-4137-ABF2-48C116976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43904D68-2A06-45D6-8EC1-938C94CDC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692E7A7E-128B-4A8F-9127-E9EE5F194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188ED0E-FC3E-44D5-AC20-3E63AED86FAC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B2583D0-5FE7-44A7-9054-543BB0707A8D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FFC1B9C-4E52-4181-9E70-041FEFAC2A06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5BC49D2-4362-4EF2-BDD5-D50868ADB5B3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A8A6016-21D2-4C95-AD01-F470A0282670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Arrow: Chevron 69">
            <a:extLst>
              <a:ext uri="{FF2B5EF4-FFF2-40B4-BE49-F238E27FC236}">
                <a16:creationId xmlns:a16="http://schemas.microsoft.com/office/drawing/2014/main" id="{2DD4347E-4FC4-4A37-AC89-EE4A2C599DD7}"/>
              </a:ext>
            </a:extLst>
          </p:cNvPr>
          <p:cNvSpPr/>
          <p:nvPr/>
        </p:nvSpPr>
        <p:spPr>
          <a:xfrm>
            <a:off x="3140026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id="{442585B7-5754-443C-B0E8-89E199A6EC59}"/>
              </a:ext>
            </a:extLst>
          </p:cNvPr>
          <p:cNvSpPr/>
          <p:nvPr/>
        </p:nvSpPr>
        <p:spPr>
          <a:xfrm>
            <a:off x="5983322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DA984179-40EE-489B-9CBC-2FDF878598FF}"/>
              </a:ext>
            </a:extLst>
          </p:cNvPr>
          <p:cNvSpPr/>
          <p:nvPr/>
        </p:nvSpPr>
        <p:spPr>
          <a:xfrm>
            <a:off x="8826618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BABA5326-8AF8-47A5-A03A-BE81E56EB5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153"/>
          <a:stretch/>
        </p:blipFill>
        <p:spPr>
          <a:xfrm>
            <a:off x="770105" y="1689579"/>
            <a:ext cx="2198099" cy="3955730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CE9C1DC-18A3-4E75-882C-49C9535B658C}"/>
              </a:ext>
            </a:extLst>
          </p:cNvPr>
          <p:cNvSpPr/>
          <p:nvPr/>
        </p:nvSpPr>
        <p:spPr>
          <a:xfrm flipV="1">
            <a:off x="2508019" y="2152436"/>
            <a:ext cx="239942" cy="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4E811F70-287C-47D8-9B72-DAFC44FB4BEC}"/>
              </a:ext>
            </a:extLst>
          </p:cNvPr>
          <p:cNvSpPr/>
          <p:nvPr/>
        </p:nvSpPr>
        <p:spPr>
          <a:xfrm flipV="1">
            <a:off x="2508019" y="2240587"/>
            <a:ext cx="239942" cy="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82E48AAC-73F5-4E4B-9771-792673F01517}"/>
              </a:ext>
            </a:extLst>
          </p:cNvPr>
          <p:cNvSpPr/>
          <p:nvPr/>
        </p:nvSpPr>
        <p:spPr>
          <a:xfrm flipV="1">
            <a:off x="2508019" y="2332474"/>
            <a:ext cx="239942" cy="1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5" name="Imagem 74">
            <a:extLst>
              <a:ext uri="{FF2B5EF4-FFF2-40B4-BE49-F238E27FC236}">
                <a16:creationId xmlns:a16="http://schemas.microsoft.com/office/drawing/2014/main" id="{AC18B491-FE67-4CDE-8C54-EF2EF294C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2" r="11252"/>
          <a:stretch/>
        </p:blipFill>
        <p:spPr>
          <a:xfrm>
            <a:off x="3607066" y="1689579"/>
            <a:ext cx="2198099" cy="395573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A3804C19-256B-4EBA-874D-96876DE97D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" t="949"/>
          <a:stretch/>
        </p:blipFill>
        <p:spPr>
          <a:xfrm>
            <a:off x="6456698" y="1727480"/>
            <a:ext cx="2198099" cy="395573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1C802A35-9D1A-4D7F-86EC-B3404BF0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99995" y="1727480"/>
            <a:ext cx="2198099" cy="395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22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402E-115B-46FF-AB39-DD24FA86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8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8F6BD4-3973-441B-99ED-01390BD2D25F}"/>
              </a:ext>
            </a:extLst>
          </p:cNvPr>
          <p:cNvGrpSpPr/>
          <p:nvPr/>
        </p:nvGrpSpPr>
        <p:grpSpPr>
          <a:xfrm>
            <a:off x="770107" y="1334312"/>
            <a:ext cx="2198100" cy="4739420"/>
            <a:chOff x="571501" y="1295401"/>
            <a:chExt cx="2279486" cy="4914899"/>
          </a:xfrm>
        </p:grpSpPr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304FA0B-6EDF-445F-928E-7547B93D5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DD7ED914-EF8D-4A7C-A474-997143340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C07818E0-1F24-4494-94E8-6B8D22EB7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3E5884-CCAF-4EB5-BD8A-6E9C7F1BA4CB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AB3AF6BA-CEE2-49F7-ACC4-1CD35ADD7111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140504C-9695-490C-B676-1C186A41192B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D26C5E0-30C5-4A97-92EF-C0F6579211D5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FEE05D6-87A8-4D45-8882-6AB80EDA1CC4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18263E5-EF24-46C4-A141-C2C76315F833}"/>
              </a:ext>
            </a:extLst>
          </p:cNvPr>
          <p:cNvGrpSpPr/>
          <p:nvPr/>
        </p:nvGrpSpPr>
        <p:grpSpPr>
          <a:xfrm>
            <a:off x="3613403" y="1334312"/>
            <a:ext cx="2198100" cy="4739420"/>
            <a:chOff x="571501" y="1295401"/>
            <a:chExt cx="2279486" cy="4914899"/>
          </a:xfrm>
        </p:grpSpPr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26E32591-DA65-48BB-9B9C-40E3EE31C4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B659F64C-BF5E-447A-9BEA-C2F535F21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39D5538A-7F41-486F-92F1-59181978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531F5F3-E1E1-44F0-B405-7A85AFEF2D8B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37557F7-896B-45AA-84F2-A4FD3E9E6171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C6D69D-27C7-469B-A3A2-387B88A65D8B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16E36CA-7C7F-4098-80BC-6F9F70F66E93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8488194-6B1A-4F8A-89C5-E80A15A145D6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C251A10-3163-491A-B7C3-06841A5B67B9}"/>
              </a:ext>
            </a:extLst>
          </p:cNvPr>
          <p:cNvGrpSpPr/>
          <p:nvPr/>
        </p:nvGrpSpPr>
        <p:grpSpPr>
          <a:xfrm>
            <a:off x="6456699" y="1334312"/>
            <a:ext cx="2198100" cy="4739420"/>
            <a:chOff x="571501" y="1295401"/>
            <a:chExt cx="2279486" cy="4914899"/>
          </a:xfrm>
        </p:grpSpPr>
        <p:sp>
          <p:nvSpPr>
            <p:cNvPr id="44" name="Freeform 26">
              <a:extLst>
                <a:ext uri="{FF2B5EF4-FFF2-40B4-BE49-F238E27FC236}">
                  <a16:creationId xmlns:a16="http://schemas.microsoft.com/office/drawing/2014/main" id="{9E3F7734-33BF-424B-8F43-B46C40B60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>
              <a:extLst>
                <a:ext uri="{FF2B5EF4-FFF2-40B4-BE49-F238E27FC236}">
                  <a16:creationId xmlns:a16="http://schemas.microsoft.com/office/drawing/2014/main" id="{51D5E32A-8268-47D0-8CDB-D1E00B6D7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>
              <a:extLst>
                <a:ext uri="{FF2B5EF4-FFF2-40B4-BE49-F238E27FC236}">
                  <a16:creationId xmlns:a16="http://schemas.microsoft.com/office/drawing/2014/main" id="{50B5B2D0-E618-4840-ADFB-4D20298E2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BB7A761-25AB-4C73-A0F8-C4767C9D2EC6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1BBA3919-B832-4FF9-89EB-967C37BE6B1C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F8481A-47AF-49B0-8D46-47E2941E77CE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3A25BF9-9F42-4F27-8D87-11880A3840CB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AE174FC-5D20-4F4E-952A-E32A9B5941A4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6231914-7591-42A4-AC05-D89DF7444CEE}"/>
              </a:ext>
            </a:extLst>
          </p:cNvPr>
          <p:cNvGrpSpPr/>
          <p:nvPr/>
        </p:nvGrpSpPr>
        <p:grpSpPr>
          <a:xfrm>
            <a:off x="9299995" y="1334312"/>
            <a:ext cx="2198100" cy="4739420"/>
            <a:chOff x="571501" y="1295401"/>
            <a:chExt cx="2279486" cy="4914899"/>
          </a:xfrm>
        </p:grpSpPr>
        <p:sp>
          <p:nvSpPr>
            <p:cNvPr id="57" name="Freeform 26">
              <a:extLst>
                <a:ext uri="{FF2B5EF4-FFF2-40B4-BE49-F238E27FC236}">
                  <a16:creationId xmlns:a16="http://schemas.microsoft.com/office/drawing/2014/main" id="{22D49922-44D2-4137-ABF2-48C116976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4914899"/>
            </a:xfrm>
            <a:custGeom>
              <a:avLst/>
              <a:gdLst>
                <a:gd name="T0" fmla="*/ 370 w 405"/>
                <a:gd name="T1" fmla="*/ 0 h 872"/>
                <a:gd name="T2" fmla="*/ 34 w 405"/>
                <a:gd name="T3" fmla="*/ 0 h 872"/>
                <a:gd name="T4" fmla="*/ 0 w 405"/>
                <a:gd name="T5" fmla="*/ 34 h 872"/>
                <a:gd name="T6" fmla="*/ 0 w 405"/>
                <a:gd name="T7" fmla="*/ 837 h 872"/>
                <a:gd name="T8" fmla="*/ 34 w 405"/>
                <a:gd name="T9" fmla="*/ 872 h 872"/>
                <a:gd name="T10" fmla="*/ 370 w 405"/>
                <a:gd name="T11" fmla="*/ 872 h 872"/>
                <a:gd name="T12" fmla="*/ 405 w 405"/>
                <a:gd name="T13" fmla="*/ 837 h 872"/>
                <a:gd name="T14" fmla="*/ 405 w 405"/>
                <a:gd name="T15" fmla="*/ 34 h 872"/>
                <a:gd name="T16" fmla="*/ 370 w 405"/>
                <a:gd name="T17" fmla="*/ 0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5" h="872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837"/>
                    <a:pt x="0" y="837"/>
                    <a:pt x="0" y="837"/>
                  </a:cubicBezTo>
                  <a:cubicBezTo>
                    <a:pt x="0" y="856"/>
                    <a:pt x="15" y="872"/>
                    <a:pt x="34" y="872"/>
                  </a:cubicBezTo>
                  <a:cubicBezTo>
                    <a:pt x="370" y="872"/>
                    <a:pt x="370" y="872"/>
                    <a:pt x="370" y="872"/>
                  </a:cubicBezTo>
                  <a:cubicBezTo>
                    <a:pt x="389" y="872"/>
                    <a:pt x="405" y="856"/>
                    <a:pt x="405" y="837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7">
              <a:extLst>
                <a:ext uri="{FF2B5EF4-FFF2-40B4-BE49-F238E27FC236}">
                  <a16:creationId xmlns:a16="http://schemas.microsoft.com/office/drawing/2014/main" id="{43904D68-2A06-45D6-8EC1-938C94CDC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1" y="1295401"/>
              <a:ext cx="2279485" cy="388748"/>
            </a:xfrm>
            <a:custGeom>
              <a:avLst/>
              <a:gdLst>
                <a:gd name="T0" fmla="*/ 370 w 405"/>
                <a:gd name="T1" fmla="*/ 0 h 69"/>
                <a:gd name="T2" fmla="*/ 34 w 405"/>
                <a:gd name="T3" fmla="*/ 0 h 69"/>
                <a:gd name="T4" fmla="*/ 0 w 405"/>
                <a:gd name="T5" fmla="*/ 34 h 69"/>
                <a:gd name="T6" fmla="*/ 0 w 405"/>
                <a:gd name="T7" fmla="*/ 69 h 69"/>
                <a:gd name="T8" fmla="*/ 405 w 405"/>
                <a:gd name="T9" fmla="*/ 69 h 69"/>
                <a:gd name="T10" fmla="*/ 405 w 405"/>
                <a:gd name="T11" fmla="*/ 34 h 69"/>
                <a:gd name="T12" fmla="*/ 370 w 405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69">
                  <a:moveTo>
                    <a:pt x="37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15" y="0"/>
                    <a:pt x="0" y="15"/>
                    <a:pt x="0" y="3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405" y="69"/>
                    <a:pt x="405" y="69"/>
                    <a:pt x="405" y="69"/>
                  </a:cubicBezTo>
                  <a:cubicBezTo>
                    <a:pt x="405" y="34"/>
                    <a:pt x="405" y="34"/>
                    <a:pt x="405" y="34"/>
                  </a:cubicBezTo>
                  <a:cubicBezTo>
                    <a:pt x="405" y="15"/>
                    <a:pt x="389" y="0"/>
                    <a:pt x="370" y="0"/>
                  </a:cubicBezTo>
                  <a:close/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692E7A7E-128B-4A8F-9127-E9EE5F194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502" y="5766014"/>
              <a:ext cx="2279485" cy="444286"/>
            </a:xfrm>
            <a:custGeom>
              <a:avLst/>
              <a:gdLst>
                <a:gd name="T0" fmla="*/ 0 w 405"/>
                <a:gd name="T1" fmla="*/ 0 h 79"/>
                <a:gd name="T2" fmla="*/ 0 w 405"/>
                <a:gd name="T3" fmla="*/ 44 h 79"/>
                <a:gd name="T4" fmla="*/ 34 w 405"/>
                <a:gd name="T5" fmla="*/ 79 h 79"/>
                <a:gd name="T6" fmla="*/ 370 w 405"/>
                <a:gd name="T7" fmla="*/ 79 h 79"/>
                <a:gd name="T8" fmla="*/ 405 w 405"/>
                <a:gd name="T9" fmla="*/ 44 h 79"/>
                <a:gd name="T10" fmla="*/ 405 w 405"/>
                <a:gd name="T11" fmla="*/ 0 h 79"/>
                <a:gd name="T12" fmla="*/ 0 w 405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5" h="79">
                  <a:moveTo>
                    <a:pt x="0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63"/>
                    <a:pt x="15" y="79"/>
                    <a:pt x="34" y="79"/>
                  </a:cubicBezTo>
                  <a:cubicBezTo>
                    <a:pt x="370" y="79"/>
                    <a:pt x="370" y="79"/>
                    <a:pt x="370" y="79"/>
                  </a:cubicBezTo>
                  <a:cubicBezTo>
                    <a:pt x="389" y="79"/>
                    <a:pt x="405" y="63"/>
                    <a:pt x="405" y="44"/>
                  </a:cubicBezTo>
                  <a:cubicBezTo>
                    <a:pt x="405" y="0"/>
                    <a:pt x="405" y="0"/>
                    <a:pt x="405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05D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188ED0E-FC3E-44D5-AC20-3E63AED86FAC}"/>
                </a:ext>
              </a:extLst>
            </p:cNvPr>
            <p:cNvGrpSpPr/>
            <p:nvPr/>
          </p:nvGrpSpPr>
          <p:grpSpPr>
            <a:xfrm>
              <a:off x="1043791" y="1450424"/>
              <a:ext cx="1334908" cy="101747"/>
              <a:chOff x="5403530" y="1737358"/>
              <a:chExt cx="1249683" cy="95251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B2583D0-5FE7-44A7-9054-543BB0707A8D}"/>
                  </a:ext>
                </a:extLst>
              </p:cNvPr>
              <p:cNvSpPr/>
              <p:nvPr/>
            </p:nvSpPr>
            <p:spPr>
              <a:xfrm>
                <a:off x="5616891" y="1737360"/>
                <a:ext cx="822960" cy="9144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2FFC1B9C-4E52-4181-9E70-041FEFAC2A06}"/>
                  </a:ext>
                </a:extLst>
              </p:cNvPr>
              <p:cNvSpPr/>
              <p:nvPr/>
            </p:nvSpPr>
            <p:spPr>
              <a:xfrm>
                <a:off x="6557962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65BC49D2-4362-4EF2-BDD5-D50868ADB5B3}"/>
                  </a:ext>
                </a:extLst>
              </p:cNvPr>
              <p:cNvSpPr/>
              <p:nvPr/>
            </p:nvSpPr>
            <p:spPr>
              <a:xfrm>
                <a:off x="5403530" y="1737358"/>
                <a:ext cx="95251" cy="9525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A8A6016-21D2-4C95-AD01-F470A0282670}"/>
                </a:ext>
              </a:extLst>
            </p:cNvPr>
            <p:cNvSpPr/>
            <p:nvPr/>
          </p:nvSpPr>
          <p:spPr>
            <a:xfrm>
              <a:off x="1568799" y="5845904"/>
              <a:ext cx="284888" cy="2848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Arrow: Chevron 69">
            <a:extLst>
              <a:ext uri="{FF2B5EF4-FFF2-40B4-BE49-F238E27FC236}">
                <a16:creationId xmlns:a16="http://schemas.microsoft.com/office/drawing/2014/main" id="{2DD4347E-4FC4-4A37-AC89-EE4A2C599DD7}"/>
              </a:ext>
            </a:extLst>
          </p:cNvPr>
          <p:cNvSpPr/>
          <p:nvPr/>
        </p:nvSpPr>
        <p:spPr>
          <a:xfrm>
            <a:off x="3140026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Arrow: Chevron 70">
            <a:extLst>
              <a:ext uri="{FF2B5EF4-FFF2-40B4-BE49-F238E27FC236}">
                <a16:creationId xmlns:a16="http://schemas.microsoft.com/office/drawing/2014/main" id="{442585B7-5754-443C-B0E8-89E199A6EC59}"/>
              </a:ext>
            </a:extLst>
          </p:cNvPr>
          <p:cNvSpPr/>
          <p:nvPr/>
        </p:nvSpPr>
        <p:spPr>
          <a:xfrm>
            <a:off x="5983322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Arrow: Chevron 71">
            <a:extLst>
              <a:ext uri="{FF2B5EF4-FFF2-40B4-BE49-F238E27FC236}">
                <a16:creationId xmlns:a16="http://schemas.microsoft.com/office/drawing/2014/main" id="{DA984179-40EE-489B-9CBC-2FDF878598FF}"/>
              </a:ext>
            </a:extLst>
          </p:cNvPr>
          <p:cNvSpPr/>
          <p:nvPr/>
        </p:nvSpPr>
        <p:spPr>
          <a:xfrm>
            <a:off x="8826618" y="3507249"/>
            <a:ext cx="301558" cy="393547"/>
          </a:xfrm>
          <a:prstGeom prst="chevron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BA5326-8AF8-47A5-A03A-BE81E56EB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4" r="10134"/>
          <a:stretch/>
        </p:blipFill>
        <p:spPr>
          <a:xfrm>
            <a:off x="770105" y="1689579"/>
            <a:ext cx="2198099" cy="3955730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AC18B491-FE67-4CDE-8C54-EF2EF294C0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7" r="26377"/>
          <a:stretch/>
        </p:blipFill>
        <p:spPr>
          <a:xfrm>
            <a:off x="3607066" y="1689579"/>
            <a:ext cx="2198099" cy="3955730"/>
          </a:xfrm>
          <a:prstGeom prst="rect">
            <a:avLst/>
          </a:prstGeom>
        </p:spPr>
      </p:pic>
      <p:pic>
        <p:nvPicPr>
          <p:cNvPr id="76" name="Imagem 75">
            <a:extLst>
              <a:ext uri="{FF2B5EF4-FFF2-40B4-BE49-F238E27FC236}">
                <a16:creationId xmlns:a16="http://schemas.microsoft.com/office/drawing/2014/main" id="{A3804C19-256B-4EBA-874D-96876DE97D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6" b="-932"/>
          <a:stretch/>
        </p:blipFill>
        <p:spPr>
          <a:xfrm>
            <a:off x="6456698" y="1727480"/>
            <a:ext cx="2198099" cy="3955730"/>
          </a:xfrm>
          <a:prstGeom prst="rect">
            <a:avLst/>
          </a:prstGeom>
        </p:spPr>
      </p:pic>
      <p:pic>
        <p:nvPicPr>
          <p:cNvPr id="77" name="Imagem 76">
            <a:extLst>
              <a:ext uri="{FF2B5EF4-FFF2-40B4-BE49-F238E27FC236}">
                <a16:creationId xmlns:a16="http://schemas.microsoft.com/office/drawing/2014/main" id="{1C802A35-9D1A-4D7F-86EC-B3404BF0DB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3" t="8858" r="53039" b="12181"/>
          <a:stretch/>
        </p:blipFill>
        <p:spPr>
          <a:xfrm>
            <a:off x="9316018" y="1709180"/>
            <a:ext cx="2166051" cy="393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67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E402E-115B-46FF-AB39-DD24FA865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Ganhos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B874E-2A87-476D-B2BA-839F6883B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1B9F-3993-4306-BFF8-A983D4BB909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A89141-10FC-48CE-9F48-A3D785C75D7D}"/>
              </a:ext>
            </a:extLst>
          </p:cNvPr>
          <p:cNvSpPr/>
          <p:nvPr/>
        </p:nvSpPr>
        <p:spPr>
          <a:xfrm>
            <a:off x="0" y="2935515"/>
            <a:ext cx="12192000" cy="493485"/>
          </a:xfrm>
          <a:prstGeom prst="rect">
            <a:avLst/>
          </a:prstGeom>
          <a:solidFill>
            <a:srgbClr val="3532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895AAC-84C5-4034-856C-D4F278B913C3}"/>
              </a:ext>
            </a:extLst>
          </p:cNvPr>
          <p:cNvSpPr/>
          <p:nvPr/>
        </p:nvSpPr>
        <p:spPr>
          <a:xfrm>
            <a:off x="943429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F3317377-AE2E-4041-8054-0AB0D971431B}"/>
              </a:ext>
            </a:extLst>
          </p:cNvPr>
          <p:cNvSpPr/>
          <p:nvPr/>
        </p:nvSpPr>
        <p:spPr>
          <a:xfrm>
            <a:off x="943429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4424FA5-C1E9-4E98-849B-7526C6C9AFCF}"/>
              </a:ext>
            </a:extLst>
          </p:cNvPr>
          <p:cNvSpPr/>
          <p:nvPr/>
        </p:nvSpPr>
        <p:spPr>
          <a:xfrm>
            <a:off x="1143363" y="2576648"/>
            <a:ext cx="1211218" cy="1211216"/>
          </a:xfrm>
          <a:prstGeom prst="arc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ACD9E984-1450-4527-AADE-E436EE0F97B8}"/>
              </a:ext>
            </a:extLst>
          </p:cNvPr>
          <p:cNvSpPr/>
          <p:nvPr/>
        </p:nvSpPr>
        <p:spPr>
          <a:xfrm>
            <a:off x="1143363" y="2576648"/>
            <a:ext cx="1211218" cy="1211216"/>
          </a:xfrm>
          <a:prstGeom prst="arc">
            <a:avLst>
              <a:gd name="adj1" fmla="val 4569606"/>
              <a:gd name="adj2" fmla="val 14148666"/>
            </a:avLst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B75B5CCE-A50F-4945-9B2C-17A1F4B84355}"/>
              </a:ext>
            </a:extLst>
          </p:cNvPr>
          <p:cNvSpPr/>
          <p:nvPr/>
        </p:nvSpPr>
        <p:spPr>
          <a:xfrm>
            <a:off x="1143363" y="2576648"/>
            <a:ext cx="1211218" cy="1211216"/>
          </a:xfrm>
          <a:prstGeom prst="arc">
            <a:avLst>
              <a:gd name="adj1" fmla="val 462328"/>
              <a:gd name="adj2" fmla="val 4264860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E0655BEE-9F1F-431E-A27E-A49C41BDE1BB}"/>
              </a:ext>
            </a:extLst>
          </p:cNvPr>
          <p:cNvSpPr/>
          <p:nvPr/>
        </p:nvSpPr>
        <p:spPr>
          <a:xfrm>
            <a:off x="1143363" y="2576648"/>
            <a:ext cx="1211218" cy="1211216"/>
          </a:xfrm>
          <a:prstGeom prst="arc">
            <a:avLst>
              <a:gd name="adj1" fmla="val 14650465"/>
              <a:gd name="adj2" fmla="val 15685865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C309139-D3B5-4243-A291-6BC964B9A082}"/>
              </a:ext>
            </a:extLst>
          </p:cNvPr>
          <p:cNvSpPr txBox="1"/>
          <p:nvPr/>
        </p:nvSpPr>
        <p:spPr>
          <a:xfrm flipH="1">
            <a:off x="488385" y="1421464"/>
            <a:ext cx="252116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Maior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índice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reciclagem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embalagens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de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aço</a:t>
            </a:r>
            <a:endParaRPr lang="en-US" b="1" dirty="0">
              <a:solidFill>
                <a:srgbClr val="F15F5B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2D919AF-B2DA-4850-B97D-D2DAB6EFD965}"/>
              </a:ext>
            </a:extLst>
          </p:cNvPr>
          <p:cNvSpPr/>
          <p:nvPr/>
        </p:nvSpPr>
        <p:spPr>
          <a:xfrm>
            <a:off x="3864304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4A20BB2F-BC54-4E67-92FD-950CE1DB7D28}"/>
              </a:ext>
            </a:extLst>
          </p:cNvPr>
          <p:cNvSpPr/>
          <p:nvPr/>
        </p:nvSpPr>
        <p:spPr>
          <a:xfrm>
            <a:off x="3864303" y="2376714"/>
            <a:ext cx="1611085" cy="1611085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Arc 93">
            <a:extLst>
              <a:ext uri="{FF2B5EF4-FFF2-40B4-BE49-F238E27FC236}">
                <a16:creationId xmlns:a16="http://schemas.microsoft.com/office/drawing/2014/main" id="{3F0DDFF7-3069-41FA-B35F-FE6F72191B22}"/>
              </a:ext>
            </a:extLst>
          </p:cNvPr>
          <p:cNvSpPr/>
          <p:nvPr/>
        </p:nvSpPr>
        <p:spPr>
          <a:xfrm>
            <a:off x="4064238" y="2576648"/>
            <a:ext cx="1211218" cy="1211216"/>
          </a:xfrm>
          <a:prstGeom prst="arc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c 94">
            <a:extLst>
              <a:ext uri="{FF2B5EF4-FFF2-40B4-BE49-F238E27FC236}">
                <a16:creationId xmlns:a16="http://schemas.microsoft.com/office/drawing/2014/main" id="{AC31AA4C-0DA4-438D-9547-09C3B69D3554}"/>
              </a:ext>
            </a:extLst>
          </p:cNvPr>
          <p:cNvSpPr/>
          <p:nvPr/>
        </p:nvSpPr>
        <p:spPr>
          <a:xfrm>
            <a:off x="4064238" y="2576648"/>
            <a:ext cx="1211218" cy="1211216"/>
          </a:xfrm>
          <a:prstGeom prst="arc">
            <a:avLst>
              <a:gd name="adj1" fmla="val 4569606"/>
              <a:gd name="adj2" fmla="val 14148666"/>
            </a:avLst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c 95">
            <a:extLst>
              <a:ext uri="{FF2B5EF4-FFF2-40B4-BE49-F238E27FC236}">
                <a16:creationId xmlns:a16="http://schemas.microsoft.com/office/drawing/2014/main" id="{40BED25E-2308-4D29-9D84-A2C08758241D}"/>
              </a:ext>
            </a:extLst>
          </p:cNvPr>
          <p:cNvSpPr/>
          <p:nvPr/>
        </p:nvSpPr>
        <p:spPr>
          <a:xfrm>
            <a:off x="4064238" y="2576648"/>
            <a:ext cx="1211218" cy="1211216"/>
          </a:xfrm>
          <a:prstGeom prst="arc">
            <a:avLst>
              <a:gd name="adj1" fmla="val 462328"/>
              <a:gd name="adj2" fmla="val 4264860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E88CA364-85B4-41A9-AA60-97AAE51BC301}"/>
              </a:ext>
            </a:extLst>
          </p:cNvPr>
          <p:cNvSpPr/>
          <p:nvPr/>
        </p:nvSpPr>
        <p:spPr>
          <a:xfrm>
            <a:off x="4064238" y="2576648"/>
            <a:ext cx="1211218" cy="1211216"/>
          </a:xfrm>
          <a:prstGeom prst="arc">
            <a:avLst>
              <a:gd name="adj1" fmla="val 14650465"/>
              <a:gd name="adj2" fmla="val 15685865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BF9705D-DBEE-4C59-A55D-F9B4B85CE880}"/>
              </a:ext>
            </a:extLst>
          </p:cNvPr>
          <p:cNvSpPr txBox="1"/>
          <p:nvPr/>
        </p:nvSpPr>
        <p:spPr>
          <a:xfrm flipH="1">
            <a:off x="3556274" y="4299749"/>
            <a:ext cx="221780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Melhora</a:t>
            </a:r>
            <a:r>
              <a:rPr lang="en-US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no </a:t>
            </a:r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meio</a:t>
            </a:r>
            <a:r>
              <a:rPr lang="en-US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ambiente</a:t>
            </a:r>
            <a:endParaRPr lang="en-US" b="1" dirty="0">
              <a:solidFill>
                <a:srgbClr val="205DAB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697EBA7B-6C62-4028-8392-B045F209A1D9}"/>
              </a:ext>
            </a:extLst>
          </p:cNvPr>
          <p:cNvSpPr/>
          <p:nvPr/>
        </p:nvSpPr>
        <p:spPr>
          <a:xfrm>
            <a:off x="6785179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7009524E-163B-400A-ACA0-01FF5B57A75C}"/>
              </a:ext>
            </a:extLst>
          </p:cNvPr>
          <p:cNvSpPr/>
          <p:nvPr/>
        </p:nvSpPr>
        <p:spPr>
          <a:xfrm>
            <a:off x="6785177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Arc 105">
            <a:extLst>
              <a:ext uri="{FF2B5EF4-FFF2-40B4-BE49-F238E27FC236}">
                <a16:creationId xmlns:a16="http://schemas.microsoft.com/office/drawing/2014/main" id="{77A57C68-999B-4CA5-9705-D3D5B375C5A9}"/>
              </a:ext>
            </a:extLst>
          </p:cNvPr>
          <p:cNvSpPr/>
          <p:nvPr/>
        </p:nvSpPr>
        <p:spPr>
          <a:xfrm>
            <a:off x="6985113" y="2576648"/>
            <a:ext cx="1211218" cy="1211216"/>
          </a:xfrm>
          <a:prstGeom prst="arc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Arc 106">
            <a:extLst>
              <a:ext uri="{FF2B5EF4-FFF2-40B4-BE49-F238E27FC236}">
                <a16:creationId xmlns:a16="http://schemas.microsoft.com/office/drawing/2014/main" id="{C5289BC8-4A96-4568-91E9-C163847553EC}"/>
              </a:ext>
            </a:extLst>
          </p:cNvPr>
          <p:cNvSpPr/>
          <p:nvPr/>
        </p:nvSpPr>
        <p:spPr>
          <a:xfrm>
            <a:off x="6985113" y="2576648"/>
            <a:ext cx="1211218" cy="1211216"/>
          </a:xfrm>
          <a:prstGeom prst="arc">
            <a:avLst>
              <a:gd name="adj1" fmla="val 4569606"/>
              <a:gd name="adj2" fmla="val 14148666"/>
            </a:avLst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4898B381-BCA0-4710-9D6B-613641B7D074}"/>
              </a:ext>
            </a:extLst>
          </p:cNvPr>
          <p:cNvSpPr/>
          <p:nvPr/>
        </p:nvSpPr>
        <p:spPr>
          <a:xfrm>
            <a:off x="6985113" y="2576648"/>
            <a:ext cx="1211218" cy="1211216"/>
          </a:xfrm>
          <a:prstGeom prst="arc">
            <a:avLst>
              <a:gd name="adj1" fmla="val 462328"/>
              <a:gd name="adj2" fmla="val 4264860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B78CFB43-F284-4098-9678-763A13B87A9C}"/>
              </a:ext>
            </a:extLst>
          </p:cNvPr>
          <p:cNvSpPr/>
          <p:nvPr/>
        </p:nvSpPr>
        <p:spPr>
          <a:xfrm>
            <a:off x="6985113" y="2576648"/>
            <a:ext cx="1211218" cy="1211216"/>
          </a:xfrm>
          <a:prstGeom prst="arc">
            <a:avLst>
              <a:gd name="adj1" fmla="val 14650465"/>
              <a:gd name="adj2" fmla="val 15685865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E83DE779-5D9F-408A-AFF4-1426E6DC3E6D}"/>
              </a:ext>
            </a:extLst>
          </p:cNvPr>
          <p:cNvSpPr/>
          <p:nvPr/>
        </p:nvSpPr>
        <p:spPr>
          <a:xfrm>
            <a:off x="9706054" y="2376714"/>
            <a:ext cx="1611085" cy="1611085"/>
          </a:xfrm>
          <a:prstGeom prst="ellipse">
            <a:avLst/>
          </a:prstGeom>
          <a:solidFill>
            <a:srgbClr val="F15F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B7FD6033-B878-4390-89BF-8A73D509F24F}"/>
              </a:ext>
            </a:extLst>
          </p:cNvPr>
          <p:cNvSpPr/>
          <p:nvPr/>
        </p:nvSpPr>
        <p:spPr>
          <a:xfrm>
            <a:off x="9706054" y="2376714"/>
            <a:ext cx="1611085" cy="1611085"/>
          </a:xfrm>
          <a:prstGeom prst="ellipse">
            <a:avLst/>
          </a:prstGeom>
          <a:solidFill>
            <a:srgbClr val="205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Arc 115">
            <a:extLst>
              <a:ext uri="{FF2B5EF4-FFF2-40B4-BE49-F238E27FC236}">
                <a16:creationId xmlns:a16="http://schemas.microsoft.com/office/drawing/2014/main" id="{16877F73-5BA0-4D1A-8404-7AEBD385AAA9}"/>
              </a:ext>
            </a:extLst>
          </p:cNvPr>
          <p:cNvSpPr/>
          <p:nvPr/>
        </p:nvSpPr>
        <p:spPr>
          <a:xfrm>
            <a:off x="9905988" y="2576648"/>
            <a:ext cx="1211218" cy="1211216"/>
          </a:xfrm>
          <a:prstGeom prst="arc">
            <a:avLst/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4CCF20DF-A089-4985-9C52-95BEC5071DAE}"/>
              </a:ext>
            </a:extLst>
          </p:cNvPr>
          <p:cNvSpPr/>
          <p:nvPr/>
        </p:nvSpPr>
        <p:spPr>
          <a:xfrm>
            <a:off x="9905988" y="2576648"/>
            <a:ext cx="1211218" cy="1211216"/>
          </a:xfrm>
          <a:prstGeom prst="arc">
            <a:avLst>
              <a:gd name="adj1" fmla="val 4569606"/>
              <a:gd name="adj2" fmla="val 14148666"/>
            </a:avLst>
          </a:prstGeom>
          <a:ln w="254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Arc 117">
            <a:extLst>
              <a:ext uri="{FF2B5EF4-FFF2-40B4-BE49-F238E27FC236}">
                <a16:creationId xmlns:a16="http://schemas.microsoft.com/office/drawing/2014/main" id="{7B0D9935-A296-4F28-8200-FE8ACE8478FC}"/>
              </a:ext>
            </a:extLst>
          </p:cNvPr>
          <p:cNvSpPr/>
          <p:nvPr/>
        </p:nvSpPr>
        <p:spPr>
          <a:xfrm>
            <a:off x="9905988" y="2576648"/>
            <a:ext cx="1211218" cy="1211216"/>
          </a:xfrm>
          <a:prstGeom prst="arc">
            <a:avLst>
              <a:gd name="adj1" fmla="val 462328"/>
              <a:gd name="adj2" fmla="val 4264860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Arc 118">
            <a:extLst>
              <a:ext uri="{FF2B5EF4-FFF2-40B4-BE49-F238E27FC236}">
                <a16:creationId xmlns:a16="http://schemas.microsoft.com/office/drawing/2014/main" id="{87D76669-35E6-4370-B7C4-E20857D38632}"/>
              </a:ext>
            </a:extLst>
          </p:cNvPr>
          <p:cNvSpPr/>
          <p:nvPr/>
        </p:nvSpPr>
        <p:spPr>
          <a:xfrm>
            <a:off x="9905988" y="2576648"/>
            <a:ext cx="1211218" cy="1211216"/>
          </a:xfrm>
          <a:prstGeom prst="arc">
            <a:avLst>
              <a:gd name="adj1" fmla="val 14650465"/>
              <a:gd name="adj2" fmla="val 15685865"/>
            </a:avLst>
          </a:prstGeom>
          <a:ln w="25400" cap="rnd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1A03C6E-E417-4840-9D13-770E518F86CD}"/>
              </a:ext>
            </a:extLst>
          </p:cNvPr>
          <p:cNvGrpSpPr/>
          <p:nvPr/>
        </p:nvGrpSpPr>
        <p:grpSpPr>
          <a:xfrm>
            <a:off x="0" y="3159398"/>
            <a:ext cx="823913" cy="45719"/>
            <a:chOff x="254000" y="3175000"/>
            <a:chExt cx="569913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5135CB-F5FB-4BDD-93E3-C13C221CC947}"/>
                </a:ext>
              </a:extLst>
            </p:cNvPr>
            <p:cNvCxnSpPr>
              <a:cxnSpLocks/>
            </p:cNvCxnSpPr>
            <p:nvPr/>
          </p:nvCxnSpPr>
          <p:spPr>
            <a:xfrm>
              <a:off x="254000" y="3175000"/>
              <a:ext cx="160338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50804B8-B635-49CA-BCD3-75657A6549E0}"/>
                </a:ext>
              </a:extLst>
            </p:cNvPr>
            <p:cNvCxnSpPr>
              <a:cxnSpLocks/>
            </p:cNvCxnSpPr>
            <p:nvPr/>
          </p:nvCxnSpPr>
          <p:spPr>
            <a:xfrm>
              <a:off x="479729" y="3175000"/>
              <a:ext cx="344184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F3EF342-788B-4B7B-A529-C1102221FF4F}"/>
              </a:ext>
            </a:extLst>
          </p:cNvPr>
          <p:cNvGrpSpPr/>
          <p:nvPr/>
        </p:nvGrpSpPr>
        <p:grpSpPr>
          <a:xfrm>
            <a:off x="2797452" y="3159397"/>
            <a:ext cx="823913" cy="45719"/>
            <a:chOff x="254000" y="3175000"/>
            <a:chExt cx="569913" cy="0"/>
          </a:xfrm>
        </p:grpSpPr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7694CBF-7341-4807-B96E-19BA8B36BE76}"/>
                </a:ext>
              </a:extLst>
            </p:cNvPr>
            <p:cNvCxnSpPr>
              <a:cxnSpLocks/>
            </p:cNvCxnSpPr>
            <p:nvPr/>
          </p:nvCxnSpPr>
          <p:spPr>
            <a:xfrm>
              <a:off x="254000" y="3175000"/>
              <a:ext cx="160338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C34CD7D5-1959-42D8-8284-8DAE78EC0539}"/>
                </a:ext>
              </a:extLst>
            </p:cNvPr>
            <p:cNvCxnSpPr>
              <a:cxnSpLocks/>
            </p:cNvCxnSpPr>
            <p:nvPr/>
          </p:nvCxnSpPr>
          <p:spPr>
            <a:xfrm>
              <a:off x="479729" y="3175000"/>
              <a:ext cx="344184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7742D55-83F1-4DC5-A34D-00FC5DDF40FA}"/>
              </a:ext>
            </a:extLst>
          </p:cNvPr>
          <p:cNvGrpSpPr/>
          <p:nvPr/>
        </p:nvGrpSpPr>
        <p:grpSpPr>
          <a:xfrm>
            <a:off x="5718326" y="3159397"/>
            <a:ext cx="823913" cy="45719"/>
            <a:chOff x="254000" y="3175000"/>
            <a:chExt cx="569913" cy="0"/>
          </a:xfrm>
        </p:grpSpPr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CBFA093-A5C2-4B9E-8731-4210D81792B4}"/>
                </a:ext>
              </a:extLst>
            </p:cNvPr>
            <p:cNvCxnSpPr>
              <a:cxnSpLocks/>
            </p:cNvCxnSpPr>
            <p:nvPr/>
          </p:nvCxnSpPr>
          <p:spPr>
            <a:xfrm>
              <a:off x="254000" y="3175000"/>
              <a:ext cx="160338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57B7E24-7B8F-4AE5-9556-51F0A9E3BCB6}"/>
                </a:ext>
              </a:extLst>
            </p:cNvPr>
            <p:cNvCxnSpPr>
              <a:cxnSpLocks/>
            </p:cNvCxnSpPr>
            <p:nvPr/>
          </p:nvCxnSpPr>
          <p:spPr>
            <a:xfrm>
              <a:off x="479729" y="3175000"/>
              <a:ext cx="344184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01F40894-3E5D-4766-B43E-1445038BD305}"/>
              </a:ext>
            </a:extLst>
          </p:cNvPr>
          <p:cNvGrpSpPr/>
          <p:nvPr/>
        </p:nvGrpSpPr>
        <p:grpSpPr>
          <a:xfrm>
            <a:off x="8639200" y="3159397"/>
            <a:ext cx="823913" cy="45719"/>
            <a:chOff x="254000" y="3175000"/>
            <a:chExt cx="569913" cy="0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B4090D6-744F-40BF-A139-735489F26D03}"/>
                </a:ext>
              </a:extLst>
            </p:cNvPr>
            <p:cNvCxnSpPr>
              <a:cxnSpLocks/>
            </p:cNvCxnSpPr>
            <p:nvPr/>
          </p:nvCxnSpPr>
          <p:spPr>
            <a:xfrm>
              <a:off x="254000" y="3175000"/>
              <a:ext cx="160338" cy="0"/>
            </a:xfrm>
            <a:prstGeom prst="line">
              <a:avLst/>
            </a:prstGeom>
            <a:ln w="254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9FC3C545-DF23-42C1-903C-9491197A31B4}"/>
                </a:ext>
              </a:extLst>
            </p:cNvPr>
            <p:cNvCxnSpPr>
              <a:cxnSpLocks/>
            </p:cNvCxnSpPr>
            <p:nvPr/>
          </p:nvCxnSpPr>
          <p:spPr>
            <a:xfrm>
              <a:off x="479729" y="3175000"/>
              <a:ext cx="344184" cy="0"/>
            </a:xfrm>
            <a:prstGeom prst="line">
              <a:avLst/>
            </a:prstGeom>
            <a:ln w="25400" cap="rnd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B55EB533-9C14-458D-8F02-7B012710F393}"/>
              </a:ext>
            </a:extLst>
          </p:cNvPr>
          <p:cNvGrpSpPr/>
          <p:nvPr/>
        </p:nvGrpSpPr>
        <p:grpSpPr>
          <a:xfrm>
            <a:off x="7391993" y="2934844"/>
            <a:ext cx="397449" cy="532256"/>
            <a:chOff x="5627688" y="2882900"/>
            <a:chExt cx="271463" cy="363538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17000"/>
              </a:prstClr>
            </a:outerShdw>
          </a:effectLst>
        </p:grpSpPr>
        <p:sp>
          <p:nvSpPr>
            <p:cNvPr id="149" name="Freeform 117">
              <a:extLst>
                <a:ext uri="{FF2B5EF4-FFF2-40B4-BE49-F238E27FC236}">
                  <a16:creationId xmlns:a16="http://schemas.microsoft.com/office/drawing/2014/main" id="{F7D3327E-2A8E-43EF-9F13-8D5C1A4401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7688" y="2882900"/>
              <a:ext cx="271463" cy="363538"/>
            </a:xfrm>
            <a:custGeom>
              <a:avLst/>
              <a:gdLst>
                <a:gd name="T0" fmla="*/ 62 w 72"/>
                <a:gd name="T1" fmla="*/ 0 h 96"/>
                <a:gd name="T2" fmla="*/ 10 w 72"/>
                <a:gd name="T3" fmla="*/ 0 h 96"/>
                <a:gd name="T4" fmla="*/ 0 w 72"/>
                <a:gd name="T5" fmla="*/ 10 h 96"/>
                <a:gd name="T6" fmla="*/ 0 w 72"/>
                <a:gd name="T7" fmla="*/ 86 h 96"/>
                <a:gd name="T8" fmla="*/ 10 w 72"/>
                <a:gd name="T9" fmla="*/ 96 h 96"/>
                <a:gd name="T10" fmla="*/ 62 w 72"/>
                <a:gd name="T11" fmla="*/ 96 h 96"/>
                <a:gd name="T12" fmla="*/ 72 w 72"/>
                <a:gd name="T13" fmla="*/ 86 h 96"/>
                <a:gd name="T14" fmla="*/ 72 w 72"/>
                <a:gd name="T15" fmla="*/ 10 h 96"/>
                <a:gd name="T16" fmla="*/ 62 w 72"/>
                <a:gd name="T17" fmla="*/ 0 h 96"/>
                <a:gd name="T18" fmla="*/ 36 w 72"/>
                <a:gd name="T19" fmla="*/ 6 h 96"/>
                <a:gd name="T20" fmla="*/ 38 w 72"/>
                <a:gd name="T21" fmla="*/ 8 h 96"/>
                <a:gd name="T22" fmla="*/ 36 w 72"/>
                <a:gd name="T23" fmla="*/ 10 h 96"/>
                <a:gd name="T24" fmla="*/ 34 w 72"/>
                <a:gd name="T25" fmla="*/ 8 h 96"/>
                <a:gd name="T26" fmla="*/ 36 w 72"/>
                <a:gd name="T27" fmla="*/ 6 h 96"/>
                <a:gd name="T28" fmla="*/ 36 w 72"/>
                <a:gd name="T29" fmla="*/ 90 h 96"/>
                <a:gd name="T30" fmla="*/ 32 w 72"/>
                <a:gd name="T31" fmla="*/ 86 h 96"/>
                <a:gd name="T32" fmla="*/ 36 w 72"/>
                <a:gd name="T33" fmla="*/ 82 h 96"/>
                <a:gd name="T34" fmla="*/ 40 w 72"/>
                <a:gd name="T35" fmla="*/ 86 h 96"/>
                <a:gd name="T36" fmla="*/ 36 w 72"/>
                <a:gd name="T37" fmla="*/ 90 h 96"/>
                <a:gd name="T38" fmla="*/ 64 w 72"/>
                <a:gd name="T39" fmla="*/ 78 h 96"/>
                <a:gd name="T40" fmla="*/ 62 w 72"/>
                <a:gd name="T41" fmla="*/ 80 h 96"/>
                <a:gd name="T42" fmla="*/ 10 w 72"/>
                <a:gd name="T43" fmla="*/ 80 h 96"/>
                <a:gd name="T44" fmla="*/ 8 w 72"/>
                <a:gd name="T45" fmla="*/ 78 h 96"/>
                <a:gd name="T46" fmla="*/ 8 w 72"/>
                <a:gd name="T47" fmla="*/ 14 h 96"/>
                <a:gd name="T48" fmla="*/ 10 w 72"/>
                <a:gd name="T49" fmla="*/ 12 h 96"/>
                <a:gd name="T50" fmla="*/ 62 w 72"/>
                <a:gd name="T51" fmla="*/ 12 h 96"/>
                <a:gd name="T52" fmla="*/ 64 w 72"/>
                <a:gd name="T53" fmla="*/ 14 h 96"/>
                <a:gd name="T54" fmla="*/ 64 w 72"/>
                <a:gd name="T55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" h="96">
                  <a:moveTo>
                    <a:pt x="6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2"/>
                    <a:pt x="4" y="96"/>
                    <a:pt x="10" y="96"/>
                  </a:cubicBezTo>
                  <a:cubicBezTo>
                    <a:pt x="62" y="96"/>
                    <a:pt x="62" y="96"/>
                    <a:pt x="62" y="96"/>
                  </a:cubicBezTo>
                  <a:cubicBezTo>
                    <a:pt x="68" y="96"/>
                    <a:pt x="72" y="92"/>
                    <a:pt x="72" y="86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4"/>
                    <a:pt x="68" y="0"/>
                    <a:pt x="62" y="0"/>
                  </a:cubicBezTo>
                  <a:close/>
                  <a:moveTo>
                    <a:pt x="36" y="6"/>
                  </a:moveTo>
                  <a:cubicBezTo>
                    <a:pt x="37" y="6"/>
                    <a:pt x="38" y="7"/>
                    <a:pt x="38" y="8"/>
                  </a:cubicBezTo>
                  <a:cubicBezTo>
                    <a:pt x="38" y="9"/>
                    <a:pt x="37" y="10"/>
                    <a:pt x="36" y="10"/>
                  </a:cubicBezTo>
                  <a:cubicBezTo>
                    <a:pt x="35" y="10"/>
                    <a:pt x="34" y="9"/>
                    <a:pt x="34" y="8"/>
                  </a:cubicBezTo>
                  <a:cubicBezTo>
                    <a:pt x="34" y="7"/>
                    <a:pt x="35" y="6"/>
                    <a:pt x="36" y="6"/>
                  </a:cubicBezTo>
                  <a:close/>
                  <a:moveTo>
                    <a:pt x="36" y="90"/>
                  </a:moveTo>
                  <a:cubicBezTo>
                    <a:pt x="34" y="90"/>
                    <a:pt x="32" y="88"/>
                    <a:pt x="32" y="86"/>
                  </a:cubicBezTo>
                  <a:cubicBezTo>
                    <a:pt x="32" y="84"/>
                    <a:pt x="34" y="82"/>
                    <a:pt x="36" y="82"/>
                  </a:cubicBezTo>
                  <a:cubicBezTo>
                    <a:pt x="38" y="82"/>
                    <a:pt x="40" y="84"/>
                    <a:pt x="40" y="86"/>
                  </a:cubicBezTo>
                  <a:cubicBezTo>
                    <a:pt x="40" y="88"/>
                    <a:pt x="38" y="90"/>
                    <a:pt x="36" y="90"/>
                  </a:cubicBezTo>
                  <a:close/>
                  <a:moveTo>
                    <a:pt x="64" y="78"/>
                  </a:moveTo>
                  <a:cubicBezTo>
                    <a:pt x="64" y="79"/>
                    <a:pt x="63" y="80"/>
                    <a:pt x="62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9" y="80"/>
                    <a:pt x="8" y="79"/>
                    <a:pt x="8" y="78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3" y="12"/>
                    <a:pt x="64" y="13"/>
                    <a:pt x="64" y="14"/>
                  </a:cubicBezTo>
                  <a:lnTo>
                    <a:pt x="6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0" name="Rectangle 118">
              <a:extLst>
                <a:ext uri="{FF2B5EF4-FFF2-40B4-BE49-F238E27FC236}">
                  <a16:creationId xmlns:a16="http://schemas.microsoft.com/office/drawing/2014/main" id="{7801B958-248A-4BD4-BF41-D238E8035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2973388"/>
              <a:ext cx="301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1" name="Rectangle 119">
              <a:extLst>
                <a:ext uri="{FF2B5EF4-FFF2-40B4-BE49-F238E27FC236}">
                  <a16:creationId xmlns:a16="http://schemas.microsoft.com/office/drawing/2014/main" id="{817E55C5-8CE6-4D03-814B-3EFF5FB15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2973388"/>
              <a:ext cx="30163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2" name="Rectangle 120">
              <a:extLst>
                <a:ext uri="{FF2B5EF4-FFF2-40B4-BE49-F238E27FC236}">
                  <a16:creationId xmlns:a16="http://schemas.microsoft.com/office/drawing/2014/main" id="{9E193CCD-3C06-4898-A7CE-17022FAFA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375" y="2973388"/>
              <a:ext cx="28575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3" name="Rectangle 121">
              <a:extLst>
                <a:ext uri="{FF2B5EF4-FFF2-40B4-BE49-F238E27FC236}">
                  <a16:creationId xmlns:a16="http://schemas.microsoft.com/office/drawing/2014/main" id="{7C8670CE-A42A-4FD9-B95D-B8248A8B1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3019425"/>
              <a:ext cx="301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4" name="Rectangle 122">
              <a:extLst>
                <a:ext uri="{FF2B5EF4-FFF2-40B4-BE49-F238E27FC236}">
                  <a16:creationId xmlns:a16="http://schemas.microsoft.com/office/drawing/2014/main" id="{E9884870-5D15-4470-81D1-8FC4A4A5E4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3019425"/>
              <a:ext cx="301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5" name="Rectangle 123">
              <a:extLst>
                <a:ext uri="{FF2B5EF4-FFF2-40B4-BE49-F238E27FC236}">
                  <a16:creationId xmlns:a16="http://schemas.microsoft.com/office/drawing/2014/main" id="{CAB73D6F-A70D-4688-96DB-7765BE2A4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375" y="3019425"/>
              <a:ext cx="285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6" name="Rectangle 124">
              <a:extLst>
                <a:ext uri="{FF2B5EF4-FFF2-40B4-BE49-F238E27FC236}">
                  <a16:creationId xmlns:a16="http://schemas.microsoft.com/office/drawing/2014/main" id="{50F332DB-0B34-4C33-A005-797D1BA0F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03888" y="3065463"/>
              <a:ext cx="301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7" name="Rectangle 125">
              <a:extLst>
                <a:ext uri="{FF2B5EF4-FFF2-40B4-BE49-F238E27FC236}">
                  <a16:creationId xmlns:a16="http://schemas.microsoft.com/office/drawing/2014/main" id="{13C984C7-ED61-4997-B598-5915C0425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8338" y="3065463"/>
              <a:ext cx="30163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2" name="TextBox 88">
            <a:extLst>
              <a:ext uri="{FF2B5EF4-FFF2-40B4-BE49-F238E27FC236}">
                <a16:creationId xmlns:a16="http://schemas.microsoft.com/office/drawing/2014/main" id="{F3C18354-7504-4A17-872D-A8C2F6910AD7}"/>
              </a:ext>
            </a:extLst>
          </p:cNvPr>
          <p:cNvSpPr txBox="1"/>
          <p:nvPr/>
        </p:nvSpPr>
        <p:spPr>
          <a:xfrm flipH="1">
            <a:off x="6330134" y="1536024"/>
            <a:ext cx="2521169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Descarte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facil</a:t>
            </a:r>
            <a:r>
              <a:rPr lang="en-US" b="1" dirty="0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e </a:t>
            </a:r>
            <a:r>
              <a:rPr lang="en-US" b="1" dirty="0" err="1">
                <a:solidFill>
                  <a:srgbClr val="F15F5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rápido</a:t>
            </a:r>
            <a:endParaRPr lang="en-US" b="1" dirty="0">
              <a:solidFill>
                <a:srgbClr val="F15F5B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extBox 100">
            <a:extLst>
              <a:ext uri="{FF2B5EF4-FFF2-40B4-BE49-F238E27FC236}">
                <a16:creationId xmlns:a16="http://schemas.microsoft.com/office/drawing/2014/main" id="{46E684ED-FF5A-4B79-8EE8-C80A4A69018C}"/>
              </a:ext>
            </a:extLst>
          </p:cNvPr>
          <p:cNvSpPr txBox="1"/>
          <p:nvPr/>
        </p:nvSpPr>
        <p:spPr>
          <a:xfrm flipH="1">
            <a:off x="9380612" y="4299749"/>
            <a:ext cx="2217808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Garantia</a:t>
            </a:r>
            <a:r>
              <a:rPr lang="en-US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de um </a:t>
            </a:r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futuro</a:t>
            </a:r>
            <a:r>
              <a:rPr lang="en-US" b="1" dirty="0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b="1" dirty="0" err="1">
                <a:solidFill>
                  <a:srgbClr val="205DAB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melhor</a:t>
            </a:r>
            <a:endParaRPr lang="en-US" b="1" dirty="0">
              <a:solidFill>
                <a:srgbClr val="205DAB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A6104C5B-09FB-4BD0-AE36-CA2BED1F5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950" y="2694441"/>
            <a:ext cx="969147" cy="975630"/>
          </a:xfrm>
          <a:prstGeom prst="rect">
            <a:avLst/>
          </a:prstGeom>
        </p:spPr>
      </p:pic>
      <p:pic>
        <p:nvPicPr>
          <p:cNvPr id="13" name="Imagem 12" descr="Logotipo, Ícone&#10;&#10;Descrição gerada automaticamente">
            <a:extLst>
              <a:ext uri="{FF2B5EF4-FFF2-40B4-BE49-F238E27FC236}">
                <a16:creationId xmlns:a16="http://schemas.microsoft.com/office/drawing/2014/main" id="{55D56F24-5BA6-4C04-BC17-24DEFDA7F2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58" y="2854858"/>
            <a:ext cx="673011" cy="673011"/>
          </a:xfrm>
          <a:prstGeom prst="rect">
            <a:avLst/>
          </a:prstGeom>
          <a:ln>
            <a:noFill/>
          </a:ln>
        </p:spPr>
      </p:pic>
      <p:grpSp>
        <p:nvGrpSpPr>
          <p:cNvPr id="80" name="Group 162">
            <a:extLst>
              <a:ext uri="{FF2B5EF4-FFF2-40B4-BE49-F238E27FC236}">
                <a16:creationId xmlns:a16="http://schemas.microsoft.com/office/drawing/2014/main" id="{12538E44-32C5-4AF9-9D25-FC60C9FF61D7}"/>
              </a:ext>
            </a:extLst>
          </p:cNvPr>
          <p:cNvGrpSpPr/>
          <p:nvPr/>
        </p:nvGrpSpPr>
        <p:grpSpPr>
          <a:xfrm>
            <a:off x="10133291" y="2864383"/>
            <a:ext cx="807872" cy="746208"/>
            <a:chOff x="3035300" y="3243263"/>
            <a:chExt cx="360363" cy="368300"/>
          </a:xfrm>
          <a:solidFill>
            <a:schemeClr val="bg1"/>
          </a:solidFill>
          <a:effectLst>
            <a:outerShdw blurRad="50800" dist="38100" dir="5400000" algn="t" rotWithShape="0">
              <a:prstClr val="black">
                <a:alpha val="28000"/>
              </a:prstClr>
            </a:outerShdw>
          </a:effectLst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DBF57CBB-3ABA-4B03-B525-90B3819C5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188" y="3243263"/>
              <a:ext cx="244475" cy="247650"/>
            </a:xfrm>
            <a:custGeom>
              <a:avLst/>
              <a:gdLst>
                <a:gd name="T0" fmla="*/ 64 w 65"/>
                <a:gd name="T1" fmla="*/ 1 h 64"/>
                <a:gd name="T2" fmla="*/ 62 w 65"/>
                <a:gd name="T3" fmla="*/ 0 h 64"/>
                <a:gd name="T4" fmla="*/ 40 w 65"/>
                <a:gd name="T5" fmla="*/ 8 h 64"/>
                <a:gd name="T6" fmla="*/ 0 w 65"/>
                <a:gd name="T7" fmla="*/ 47 h 64"/>
                <a:gd name="T8" fmla="*/ 17 w 65"/>
                <a:gd name="T9" fmla="*/ 64 h 64"/>
                <a:gd name="T10" fmla="*/ 57 w 65"/>
                <a:gd name="T11" fmla="*/ 25 h 64"/>
                <a:gd name="T12" fmla="*/ 65 w 65"/>
                <a:gd name="T13" fmla="*/ 2 h 64"/>
                <a:gd name="T14" fmla="*/ 64 w 65"/>
                <a:gd name="T15" fmla="*/ 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4">
                  <a:moveTo>
                    <a:pt x="64" y="1"/>
                  </a:moveTo>
                  <a:cubicBezTo>
                    <a:pt x="64" y="0"/>
                    <a:pt x="63" y="0"/>
                    <a:pt x="62" y="0"/>
                  </a:cubicBezTo>
                  <a:cubicBezTo>
                    <a:pt x="61" y="0"/>
                    <a:pt x="45" y="3"/>
                    <a:pt x="40" y="8"/>
                  </a:cubicBezTo>
                  <a:cubicBezTo>
                    <a:pt x="38" y="10"/>
                    <a:pt x="13" y="35"/>
                    <a:pt x="0" y="47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62" y="20"/>
                    <a:pt x="64" y="4"/>
                    <a:pt x="65" y="2"/>
                  </a:cubicBezTo>
                  <a:cubicBezTo>
                    <a:pt x="65" y="2"/>
                    <a:pt x="65" y="1"/>
                    <a:pt x="6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3" name="Freeform 6">
              <a:extLst>
                <a:ext uri="{FF2B5EF4-FFF2-40B4-BE49-F238E27FC236}">
                  <a16:creationId xmlns:a16="http://schemas.microsoft.com/office/drawing/2014/main" id="{175C3D46-B803-446D-BEA5-061B8E5A7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5788" y="3436938"/>
              <a:ext cx="82550" cy="85725"/>
            </a:xfrm>
            <a:custGeom>
              <a:avLst/>
              <a:gdLst>
                <a:gd name="T0" fmla="*/ 22 w 22"/>
                <a:gd name="T1" fmla="*/ 17 h 22"/>
                <a:gd name="T2" fmla="*/ 5 w 22"/>
                <a:gd name="T3" fmla="*/ 0 h 22"/>
                <a:gd name="T4" fmla="*/ 0 w 22"/>
                <a:gd name="T5" fmla="*/ 4 h 22"/>
                <a:gd name="T6" fmla="*/ 0 w 22"/>
                <a:gd name="T7" fmla="*/ 7 h 22"/>
                <a:gd name="T8" fmla="*/ 15 w 22"/>
                <a:gd name="T9" fmla="*/ 21 h 22"/>
                <a:gd name="T10" fmla="*/ 16 w 22"/>
                <a:gd name="T11" fmla="*/ 22 h 22"/>
                <a:gd name="T12" fmla="*/ 17 w 22"/>
                <a:gd name="T13" fmla="*/ 21 h 22"/>
                <a:gd name="T14" fmla="*/ 22 w 22"/>
                <a:gd name="T15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2">
                  <a:moveTo>
                    <a:pt x="22" y="17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6" y="22"/>
                  </a:cubicBezTo>
                  <a:cubicBezTo>
                    <a:pt x="16" y="22"/>
                    <a:pt x="17" y="22"/>
                    <a:pt x="17" y="21"/>
                  </a:cubicBezTo>
                  <a:lnTo>
                    <a:pt x="2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4" name="Freeform 7">
              <a:extLst>
                <a:ext uri="{FF2B5EF4-FFF2-40B4-BE49-F238E27FC236}">
                  <a16:creationId xmlns:a16="http://schemas.microsoft.com/office/drawing/2014/main" id="{48F2F34C-7CD4-4D92-873D-AA909A7C9A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6113" y="3455988"/>
              <a:ext cx="93663" cy="155575"/>
            </a:xfrm>
            <a:custGeom>
              <a:avLst/>
              <a:gdLst>
                <a:gd name="T0" fmla="*/ 25 w 25"/>
                <a:gd name="T1" fmla="*/ 2 h 40"/>
                <a:gd name="T2" fmla="*/ 23 w 25"/>
                <a:gd name="T3" fmla="*/ 0 h 40"/>
                <a:gd name="T4" fmla="*/ 21 w 25"/>
                <a:gd name="T5" fmla="*/ 1 h 40"/>
                <a:gd name="T6" fmla="*/ 3 w 25"/>
                <a:gd name="T7" fmla="*/ 19 h 40"/>
                <a:gd name="T8" fmla="*/ 2 w 25"/>
                <a:gd name="T9" fmla="*/ 20 h 40"/>
                <a:gd name="T10" fmla="*/ 0 w 25"/>
                <a:gd name="T11" fmla="*/ 38 h 40"/>
                <a:gd name="T12" fmla="*/ 1 w 25"/>
                <a:gd name="T13" fmla="*/ 40 h 40"/>
                <a:gd name="T14" fmla="*/ 2 w 25"/>
                <a:gd name="T15" fmla="*/ 40 h 40"/>
                <a:gd name="T16" fmla="*/ 3 w 25"/>
                <a:gd name="T17" fmla="*/ 40 h 40"/>
                <a:gd name="T18" fmla="*/ 18 w 25"/>
                <a:gd name="T19" fmla="*/ 25 h 40"/>
                <a:gd name="T20" fmla="*/ 24 w 25"/>
                <a:gd name="T21" fmla="*/ 16 h 40"/>
                <a:gd name="T22" fmla="*/ 25 w 25"/>
                <a:gd name="T23" fmla="*/ 4 h 40"/>
                <a:gd name="T24" fmla="*/ 25 w 25"/>
                <a:gd name="T2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40">
                  <a:moveTo>
                    <a:pt x="25" y="2"/>
                  </a:moveTo>
                  <a:cubicBezTo>
                    <a:pt x="25" y="1"/>
                    <a:pt x="24" y="1"/>
                    <a:pt x="23" y="0"/>
                  </a:cubicBezTo>
                  <a:cubicBezTo>
                    <a:pt x="23" y="0"/>
                    <a:pt x="22" y="0"/>
                    <a:pt x="21" y="1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0" y="40"/>
                    <a:pt x="1" y="40"/>
                  </a:cubicBezTo>
                  <a:cubicBezTo>
                    <a:pt x="1" y="40"/>
                    <a:pt x="2" y="40"/>
                    <a:pt x="2" y="40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9" y="24"/>
                    <a:pt x="23" y="19"/>
                    <a:pt x="24" y="16"/>
                  </a:cubicBezTo>
                  <a:cubicBezTo>
                    <a:pt x="25" y="12"/>
                    <a:pt x="25" y="7"/>
                    <a:pt x="25" y="4"/>
                  </a:cubicBezTo>
                  <a:cubicBezTo>
                    <a:pt x="25" y="3"/>
                    <a:pt x="25" y="3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8" name="Freeform 8">
              <a:extLst>
                <a:ext uri="{FF2B5EF4-FFF2-40B4-BE49-F238E27FC236}">
                  <a16:creationId xmlns:a16="http://schemas.microsoft.com/office/drawing/2014/main" id="{7D808201-EF8A-415A-B3A2-AAF7D1BBF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0" y="3359151"/>
              <a:ext cx="153988" cy="101600"/>
            </a:xfrm>
            <a:custGeom>
              <a:avLst/>
              <a:gdLst>
                <a:gd name="T0" fmla="*/ 22 w 41"/>
                <a:gd name="T1" fmla="*/ 22 h 26"/>
                <a:gd name="T2" fmla="*/ 40 w 41"/>
                <a:gd name="T3" fmla="*/ 4 h 26"/>
                <a:gd name="T4" fmla="*/ 41 w 41"/>
                <a:gd name="T5" fmla="*/ 2 h 26"/>
                <a:gd name="T6" fmla="*/ 39 w 41"/>
                <a:gd name="T7" fmla="*/ 0 h 26"/>
                <a:gd name="T8" fmla="*/ 24 w 41"/>
                <a:gd name="T9" fmla="*/ 2 h 26"/>
                <a:gd name="T10" fmla="*/ 15 w 41"/>
                <a:gd name="T11" fmla="*/ 8 h 26"/>
                <a:gd name="T12" fmla="*/ 1 w 41"/>
                <a:gd name="T13" fmla="*/ 22 h 26"/>
                <a:gd name="T14" fmla="*/ 1 w 41"/>
                <a:gd name="T15" fmla="*/ 25 h 26"/>
                <a:gd name="T16" fmla="*/ 2 w 41"/>
                <a:gd name="T17" fmla="*/ 26 h 26"/>
                <a:gd name="T18" fmla="*/ 3 w 41"/>
                <a:gd name="T19" fmla="*/ 26 h 26"/>
                <a:gd name="T20" fmla="*/ 21 w 41"/>
                <a:gd name="T21" fmla="*/ 23 h 26"/>
                <a:gd name="T22" fmla="*/ 22 w 41"/>
                <a:gd name="T23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6">
                  <a:moveTo>
                    <a:pt x="22" y="22"/>
                  </a:move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1" y="3"/>
                    <a:pt x="41" y="2"/>
                  </a:cubicBezTo>
                  <a:cubicBezTo>
                    <a:pt x="41" y="2"/>
                    <a:pt x="41" y="0"/>
                    <a:pt x="39" y="0"/>
                  </a:cubicBezTo>
                  <a:cubicBezTo>
                    <a:pt x="37" y="0"/>
                    <a:pt x="28" y="1"/>
                    <a:pt x="24" y="2"/>
                  </a:cubicBezTo>
                  <a:cubicBezTo>
                    <a:pt x="21" y="3"/>
                    <a:pt x="17" y="6"/>
                    <a:pt x="15" y="8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3"/>
                    <a:pt x="0" y="24"/>
                    <a:pt x="1" y="25"/>
                  </a:cubicBezTo>
                  <a:cubicBezTo>
                    <a:pt x="1" y="25"/>
                    <a:pt x="2" y="26"/>
                    <a:pt x="2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FCA05C79-66C2-4994-B8C9-D361A8AC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4350" y="3475038"/>
              <a:ext cx="115888" cy="115888"/>
            </a:xfrm>
            <a:custGeom>
              <a:avLst/>
              <a:gdLst>
                <a:gd name="T0" fmla="*/ 22 w 31"/>
                <a:gd name="T1" fmla="*/ 3 h 30"/>
                <a:gd name="T2" fmla="*/ 9 w 31"/>
                <a:gd name="T3" fmla="*/ 4 h 30"/>
                <a:gd name="T4" fmla="*/ 0 w 31"/>
                <a:gd name="T5" fmla="*/ 28 h 30"/>
                <a:gd name="T6" fmla="*/ 1 w 31"/>
                <a:gd name="T7" fmla="*/ 30 h 30"/>
                <a:gd name="T8" fmla="*/ 2 w 31"/>
                <a:gd name="T9" fmla="*/ 30 h 30"/>
                <a:gd name="T10" fmla="*/ 3 w 31"/>
                <a:gd name="T11" fmla="*/ 30 h 30"/>
                <a:gd name="T12" fmla="*/ 26 w 31"/>
                <a:gd name="T13" fmla="*/ 21 h 30"/>
                <a:gd name="T14" fmla="*/ 28 w 31"/>
                <a:gd name="T15" fmla="*/ 8 h 30"/>
                <a:gd name="T16" fmla="*/ 22 w 31"/>
                <a:gd name="T17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0">
                  <a:moveTo>
                    <a:pt x="22" y="3"/>
                  </a:moveTo>
                  <a:cubicBezTo>
                    <a:pt x="19" y="0"/>
                    <a:pt x="14" y="0"/>
                    <a:pt x="9" y="4"/>
                  </a:cubicBezTo>
                  <a:cubicBezTo>
                    <a:pt x="5" y="8"/>
                    <a:pt x="1" y="26"/>
                    <a:pt x="0" y="28"/>
                  </a:cubicBezTo>
                  <a:cubicBezTo>
                    <a:pt x="0" y="29"/>
                    <a:pt x="0" y="29"/>
                    <a:pt x="1" y="30"/>
                  </a:cubicBezTo>
                  <a:cubicBezTo>
                    <a:pt x="1" y="30"/>
                    <a:pt x="2" y="30"/>
                    <a:pt x="2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5" y="30"/>
                    <a:pt x="22" y="25"/>
                    <a:pt x="26" y="21"/>
                  </a:cubicBezTo>
                  <a:cubicBezTo>
                    <a:pt x="31" y="17"/>
                    <a:pt x="31" y="12"/>
                    <a:pt x="28" y="8"/>
                  </a:cubicBezTo>
                  <a:lnTo>
                    <a:pt x="22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60182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1048</TotalTime>
  <Words>334</Words>
  <Application>Microsoft Office PowerPoint</Application>
  <PresentationFormat>Widescreen</PresentationFormat>
  <Paragraphs>66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Century Gothic</vt:lpstr>
      <vt:lpstr>Montserrat</vt:lpstr>
      <vt:lpstr>Montserrat ExtraBold</vt:lpstr>
      <vt:lpstr>Segoe UI</vt:lpstr>
      <vt:lpstr>Office Theme</vt:lpstr>
      <vt:lpstr>Apresentação do PowerPoint</vt:lpstr>
      <vt:lpstr>Processo de desenvolvimento</vt:lpstr>
      <vt:lpstr>Apresentação do PowerPoint</vt:lpstr>
      <vt:lpstr>Apresentação do PowerPoint</vt:lpstr>
      <vt:lpstr>Proposta</vt:lpstr>
      <vt:lpstr>Ferramentas Usadas</vt:lpstr>
      <vt:lpstr>APP</vt:lpstr>
      <vt:lpstr>APP</vt:lpstr>
      <vt:lpstr>Ganhos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Rare</dc:creator>
  <cp:lastModifiedBy>João Pedro Thomaz de Paula</cp:lastModifiedBy>
  <cp:revision>108</cp:revision>
  <dcterms:created xsi:type="dcterms:W3CDTF">2020-05-14T06:23:01Z</dcterms:created>
  <dcterms:modified xsi:type="dcterms:W3CDTF">2021-02-28T05:46:24Z</dcterms:modified>
</cp:coreProperties>
</file>